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8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Lst>
  <p:sldSz cx="12192000" cy="6858000"/>
  <p:notesSz cx="6858000" cy="9144000"/>
  <p:embeddedFontLst>
    <p:embeddedFont>
      <p:font typeface="Aharoni" panose="02010803020104030203" pitchFamily="2" charset="-79"/>
      <p:bold r:id="rId85"/>
    </p:embeddedFont>
    <p:embeddedFont>
      <p:font typeface="Calibri" panose="020F0502020204030204" pitchFamily="34" charset="0"/>
      <p:regular r:id="rId86"/>
      <p:bold r:id="rId87"/>
      <p:italic r:id="rId88"/>
      <p:boldItalic r:id="rId89"/>
    </p:embeddedFont>
    <p:embeddedFont>
      <p:font typeface="Roboto"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B5AC6D-C309-4897-A598-3E141455EDCF}">
  <a:tblStyle styleId="{80B5AC6D-C309-4897-A598-3E141455ED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2F9DA86-189F-4A93-AC4A-2B2F839355C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569B3E-66B2-4104-9CAE-FFDAC3CE7D36}"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CF4"/>
          </a:solidFill>
        </a:fill>
      </a:tcStyle>
    </a:wholeTbl>
    <a:band1H>
      <a:tcTxStyle/>
      <a:tcStyle>
        <a:tcBdr/>
        <a:fill>
          <a:solidFill>
            <a:srgbClr val="CAD7E9"/>
          </a:solidFill>
        </a:fill>
      </a:tcStyle>
    </a:band1H>
    <a:band2H>
      <a:tcTxStyle/>
      <a:tcStyle>
        <a:tcBdr/>
      </a:tcStyle>
    </a:band2H>
    <a:band1V>
      <a:tcTxStyle/>
      <a:tcStyle>
        <a:tcBdr/>
        <a:fill>
          <a:solidFill>
            <a:srgbClr val="CAD7E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0"/>
  </p:normalViewPr>
  <p:slideViewPr>
    <p:cSldViewPr snapToGrid="0">
      <p:cViewPr varScale="1">
        <p:scale>
          <a:sx n="91" d="100"/>
          <a:sy n="91" d="100"/>
        </p:scale>
        <p:origin x="840" y="184"/>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6.fntdata"/><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Correspondence between each table is like this, each pick job can link to many different pick orders and every order has a bunch of parts. </a:t>
            </a:r>
            <a:endParaRPr/>
          </a:p>
          <a:p>
            <a:pPr marL="0" lvl="0" indent="0" algn="l" rtl="0">
              <a:spcBef>
                <a:spcPts val="0"/>
              </a:spcBef>
              <a:spcAft>
                <a:spcPts val="0"/>
              </a:spcAft>
              <a:buNone/>
            </a:pPr>
            <a:r>
              <a:rPr lang="en-US"/>
              <a:t>In our case, the job could be a car, and the order could be tire, seat and door, then the part should be every single screws to make up each component. </a:t>
            </a:r>
            <a:endParaRPr/>
          </a:p>
        </p:txBody>
      </p:sp>
      <p:sp>
        <p:nvSpPr>
          <p:cNvPr id="567" name="Google Shape;5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we use the ID in pickjob table to connect pickjob with pickorder and use pickzonelocationid to join location and pickjob. </a:t>
            </a:r>
            <a:endParaRPr/>
          </a:p>
          <a:p>
            <a:pPr marL="0" lvl="0" indent="0" algn="l" rtl="0">
              <a:spcBef>
                <a:spcPts val="0"/>
              </a:spcBef>
              <a:spcAft>
                <a:spcPts val="0"/>
              </a:spcAft>
              <a:buNone/>
            </a:pPr>
            <a:r>
              <a:rPr lang="en-US"/>
              <a:t>PickjobID is the attribute we use to link pickoder and pickoderdetail.</a:t>
            </a:r>
            <a:endParaRPr/>
          </a:p>
          <a:p>
            <a:pPr marL="0" lvl="0" indent="0" algn="l" rtl="0">
              <a:spcBef>
                <a:spcPts val="0"/>
              </a:spcBef>
              <a:spcAft>
                <a:spcPts val="0"/>
              </a:spcAft>
              <a:buNone/>
            </a:pPr>
            <a:r>
              <a:rPr lang="en-US"/>
              <a:t>And for each part has its unique partid which we can use to join part and pickoderdetail.</a:t>
            </a:r>
            <a:endParaRPr/>
          </a:p>
        </p:txBody>
      </p:sp>
      <p:sp>
        <p:nvSpPr>
          <p:cNvPr id="605" name="Google Shape;60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6bfb94c6bb_1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6bfb94c6bb_11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we give an overview of the pickjob table, we have its attributes and the description about each attribute so we can identify which attributes are more useful in our following analytic process.</a:t>
            </a:r>
            <a:endParaRPr/>
          </a:p>
        </p:txBody>
      </p:sp>
      <p:sp>
        <p:nvSpPr>
          <p:cNvPr id="620" name="Google Shape;620;g6bfb94c6bb_11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having a comprehensive understanding of the dataset. We started to work on processing it. The first step was to combine the data from 7 bak files. Each file has the information for just one month, from January to July. We used Azure to get access to the bak files, and used simple sql query to extract each table. So now we got 35 tables. Since the location won’t change with the time, so we just need to merge data from other 4 tables. Then we went to Python, to concatenate data from each month for every table.. </a:t>
            </a:r>
            <a:endParaRPr/>
          </a:p>
        </p:txBody>
      </p:sp>
      <p:sp>
        <p:nvSpPr>
          <p:cNvPr id="635" name="Google Shape;6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Before we start to analyze the data, we need to turn the raw data into which can be used. We found out that there are 2620 duplicate pick job id, so we choose to keep the last updated ones to make sure the primary key is unique. Also our dataset is based on GMT time zone, to make the data consistent, we change every date type attributes to EST time zone. At the last step we fix the daylight saving problem. </a:t>
            </a:r>
            <a:endParaRPr/>
          </a:p>
        </p:txBody>
      </p:sp>
      <p:sp>
        <p:nvSpPr>
          <p:cNvPr id="655" name="Google Shape;6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bfb94c6bb_15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6bfb94c6bb_15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bfb94c6bb_12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bfb94c6bb_12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6bfb94c6bb_12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b94c6bb_1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b94c6bb_12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6bfb94c6bb_12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bfb94c6bb_1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6bfb94c6bb_1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bfb94c6bb_1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6bfb94c6bb_1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bfb94c6bb_17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bfb94c6bb_17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6bfb94c6bb_17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6bfb94c6bb_17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6bfb94c6bb_17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g6bfb94c6bb_17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6bfb94c6bb_17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6bfb94c6bb_17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g6bfb94c6bb_17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6bfb94c6bb_17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6bfb94c6bb_17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6bfb94c6bb_17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6bfb94c6bb_17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6bfb94c6bb_17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6bfb94c6bb_17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6bfb94c6bb_17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6bfb94c6bb_17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g6bfb94c6bb_17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bfb94c6bb_17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bfb94c6bb_17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6bfb94c6bb_17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6bfb94c6bb_1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6bfb94c6bb_1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g6bfb94c6bb_1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fb94c6b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fb94c6bb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g6bfb94c6bb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bfb94c6bb_1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6bfb94c6bb_1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g6bfb94c6bb_1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75cfb8897e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75cfb8897e_4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75cfb8897e_4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5cfb8897e_4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75cfb8897e_4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g75cfb8897e_4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6bfb94c6bb_1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6bfb94c6bb_1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latin typeface="Arial"/>
                <a:ea typeface="Arial"/>
                <a:cs typeface="Arial"/>
                <a:sym typeface="Arial"/>
              </a:rPr>
              <a:t>KPI 6 is about compare duration between each zones, but at first let’s get familiar with the time definitions.</a:t>
            </a:r>
            <a:endParaRPr>
              <a:latin typeface="Arial"/>
              <a:ea typeface="Arial"/>
              <a:cs typeface="Arial"/>
              <a:sym typeface="Arial"/>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In our database, one pick job will have five dates. Created date is when the work got created by work engine or someone else. When the worker starts this job, it is recorded as started date. After the worker starts the job, he/she will assign a container for a pick job, that date is called container assigned date. after they assign the containers, they start picking and whenever they pick the last item for the jobs, this is recorded as picked date. after they pick the last item, they have to walk to the end of the zone to press the botton to finalize the jobs. this time is recorded as ended date in our database. Since React time and pick time are more important, in KPI6, we only compare those two duration between each zones.</a:t>
            </a:r>
            <a:endParaRPr/>
          </a:p>
        </p:txBody>
      </p:sp>
      <p:sp>
        <p:nvSpPr>
          <p:cNvPr id="930" name="Google Shape;930;g6bfb94c6bb_1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6bfb94c6bb_1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6bfb94c6bb_1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Right now we know the definition of Duration, let’s take a look at location and area. In our database, all the pickjobs happened in 23 locations. and those 23 locations can be seperated into 3 areas, which is Alpha, Head Rest, Trim and Foam. Head Rest contains 3 locations, Trim and Foam is a bigger area which has 16 locations, and Alpha has 4 in total. </a:t>
            </a:r>
            <a:endParaRPr/>
          </a:p>
          <a:p>
            <a:pPr marL="0" lvl="0" indent="0" algn="l" rtl="0">
              <a:spcBef>
                <a:spcPts val="0"/>
              </a:spcBef>
              <a:spcAft>
                <a:spcPts val="0"/>
              </a:spcAft>
              <a:buNone/>
            </a:pPr>
            <a:endParaRPr/>
          </a:p>
          <a:p>
            <a:pPr marL="0" lvl="0" indent="0" algn="l" rtl="0">
              <a:spcBef>
                <a:spcPts val="0"/>
              </a:spcBef>
              <a:spcAft>
                <a:spcPts val="0"/>
              </a:spcAft>
              <a:buNone/>
            </a:pPr>
            <a:r>
              <a:rPr lang="en-US"/>
              <a:t>The donut plot below is the number of jobs we have in each area. Blue stands for completed jobs and yellow stands for failed jobs. We can see that Trim and Foam is the biggest area who has the most jobs in there, it also has the highest failed rate. Alpha has the least fail rate. What is causing the difference between these areas is the thing we’re interested in. Let’s check the detail for each location.</a:t>
            </a:r>
            <a:endParaRPr/>
          </a:p>
        </p:txBody>
      </p:sp>
      <p:sp>
        <p:nvSpPr>
          <p:cNvPr id="941" name="Google Shape;941;g6bfb94c6bb_1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6bfb94c6bb_1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6bfb94c6bb_11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a:latin typeface="Arial"/>
                <a:ea typeface="Arial"/>
                <a:cs typeface="Arial"/>
                <a:sym typeface="Arial"/>
              </a:rPr>
              <a:t>The first graph is total time per zone. Second one is reacted time per zone, and the third one is pick time. all the duration is calculated in minutes. As we can see here reacted time ranges from 0 to 600 mins, but pick time only range from 0 to 15 mins, which means workers need more time to react to one job, and once they start the job, they can finish it quickly. Total time has the same trend with reacted time, since reacted time avg value is much bigger than pick time. Here we found zone 14, 15 400 - 406 need more time to complete the jobs. We checked more information about these zones. </a:t>
            </a:r>
            <a:endParaRPr>
              <a:latin typeface="Arial"/>
              <a:ea typeface="Arial"/>
              <a:cs typeface="Arial"/>
              <a:sym typeface="Arial"/>
            </a:endParaRPr>
          </a:p>
          <a:p>
            <a:pPr marL="0" lvl="0" indent="0" algn="l" rtl="0">
              <a:spcBef>
                <a:spcPts val="0"/>
              </a:spcBef>
              <a:spcAft>
                <a:spcPts val="0"/>
              </a:spcAft>
              <a:buNone/>
            </a:pPr>
            <a:endParaRPr/>
          </a:p>
        </p:txBody>
      </p:sp>
      <p:sp>
        <p:nvSpPr>
          <p:cNvPr id="957" name="Google Shape;957;g6bfb94c6bb_11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bfb94c6bb_1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bfb94c6bb_1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first check location 14 and 15. 14 and 15 has really interesting result. Their avg. reacted time and pick time are the highest among all 23 locations we have, however, they actually has one of the lowest failed rate. From the failed rate, we cannot conclude that these two locations are less organized, since their completion rate is quite high. But what we can find out from these two graphs is that, those two locations are far away from the assembly line. and usually jobs in those two zones have more parts to pick, that’s why reacted time and pick time are high.</a:t>
            </a:r>
            <a:endParaRPr/>
          </a:p>
        </p:txBody>
      </p:sp>
      <p:sp>
        <p:nvSpPr>
          <p:cNvPr id="968" name="Google Shape;968;g6bfb94c6bb_11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bfb94c6bb_1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bfb94c6bb_11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is location 400, 402, 404 and 406. These four location need a long time to react to one job, but their pick time is quite stable. However, we cannot conclude the same finding as we did for location 14 and 15. On the right we can see their failed rate. Those four locations have the highest failed rate among 23 locations we have. So what we conclude from this KPI is that, these four zones are less organized than other zones.</a:t>
            </a:r>
            <a:endParaRPr/>
          </a:p>
          <a:p>
            <a:pPr marL="0" lvl="0" indent="0" algn="l" rtl="0">
              <a:spcBef>
                <a:spcPts val="0"/>
              </a:spcBef>
              <a:spcAft>
                <a:spcPts val="0"/>
              </a:spcAft>
              <a:buNone/>
            </a:pPr>
            <a:endParaRPr/>
          </a:p>
          <a:p>
            <a:pPr marL="0" lvl="0" indent="0" algn="l" rtl="0">
              <a:spcBef>
                <a:spcPts val="0"/>
              </a:spcBef>
              <a:spcAft>
                <a:spcPts val="0"/>
              </a:spcAft>
              <a:buNone/>
            </a:pPr>
            <a:r>
              <a:rPr lang="en-US"/>
              <a:t>After all, our findings through the kpis get confirmed with panasonic. So our customers can easily find significant locations and days by using Panasonic’s product. </a:t>
            </a:r>
            <a:endParaRPr/>
          </a:p>
          <a:p>
            <a:pPr marL="0" lvl="0" indent="0" algn="l" rtl="0">
              <a:spcBef>
                <a:spcPts val="0"/>
              </a:spcBef>
              <a:spcAft>
                <a:spcPts val="0"/>
              </a:spcAft>
              <a:buNone/>
            </a:pPr>
            <a:endParaRPr/>
          </a:p>
          <a:p>
            <a:pPr marL="0" lvl="0" indent="0" algn="l" rtl="0">
              <a:spcBef>
                <a:spcPts val="0"/>
              </a:spcBef>
              <a:spcAft>
                <a:spcPts val="0"/>
              </a:spcAft>
              <a:buNone/>
            </a:pPr>
            <a:r>
              <a:rPr lang="en-US"/>
              <a:t>These are all the example KPIs that we are going to show today.</a:t>
            </a:r>
            <a:endParaRPr/>
          </a:p>
        </p:txBody>
      </p:sp>
      <p:sp>
        <p:nvSpPr>
          <p:cNvPr id="986" name="Google Shape;986;g6bfb94c6bb_11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6bfb94c6bb_15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I’m going to introduce our predictive analysis to this project. We tried to predict the completion or failure for each job. and slow or fast for job completion time. Ideally, we can find out which attributes are more important to predict those two things.</a:t>
            </a:r>
            <a:endParaRPr/>
          </a:p>
        </p:txBody>
      </p:sp>
      <p:sp>
        <p:nvSpPr>
          <p:cNvPr id="1002" name="Google Shape;1002;g6bfb94c6bb_15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75cfb8897e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here is our dataset. for both tasks, we have 3 continuous contributes and location and shift are encoded as one-hot encoding. For second task, predicting fast or slow completion time, we exclude all the failed jobs, since they dont have a picked date, which means they dont have completion time, there is no meaning to predict completion time for failed jobs. that’s why task two has less rows than task 1.</a:t>
            </a:r>
            <a:endParaRPr/>
          </a:p>
        </p:txBody>
      </p:sp>
      <p:sp>
        <p:nvSpPr>
          <p:cNvPr id="1057" name="Google Shape;1057;g75cfb8897e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6bfb94c6bb_15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First, we did the train test splitting by 33%. On the training data set, we use the downsample methods to make training data balanced. All the numerical values are standardized with z-score normalization according to the mean and standard deviation of the training dataset. after cleaning the data, we did the grid search with 5-fold cross validation. and we perform coefficient analysis on logistic regression and feature importance analysis on random forest, decision tree and XGBoost.</a:t>
            </a:r>
            <a:endParaRPr/>
          </a:p>
        </p:txBody>
      </p:sp>
      <p:sp>
        <p:nvSpPr>
          <p:cNvPr id="1076" name="Google Shape;1076;g6bfb94c6bb_15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6bfb94c6bb_15_3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These are all the hyperparameters we tried for different models.</a:t>
            </a:r>
            <a:endParaRPr/>
          </a:p>
        </p:txBody>
      </p:sp>
      <p:sp>
        <p:nvSpPr>
          <p:cNvPr id="1107" name="Google Shape;1107;g6bfb94c6bb_15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6bfb94c6bb_15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task 1, predicting failure and completion. by using the best hyperparameters, we find out the false positives are really high, which means our model predict a lot of completed jobs into failed jobs. Which causes the precision to be really low. One way of solving this problem is changing the threshold, our next step is changing the threshold of prediction of failed jobs to be higher, so the model will be really strict to predict failed jobs. this will help us to reduce some false positives.</a:t>
            </a:r>
            <a:endParaRPr/>
          </a:p>
        </p:txBody>
      </p:sp>
      <p:sp>
        <p:nvSpPr>
          <p:cNvPr id="1119" name="Google Shape;1119;g6bfb94c6bb_15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6bfb94c6bb_15_5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see the feature importance result from random forest. Since we don’t know about the coefficient of each feature, we cannot easily conclude if one feature leads the result to fail or complete. However, together with our KPIs, we can see that night shift might lead the result to complete, since our KPIs show that night shift has the least failed rate. Area trim and foam migh lead the result to failed, since from our previous KPIs, we already showed that trim and foam has the highest failed rate. Let’s take a look at logistic regression too.</a:t>
            </a:r>
            <a:endParaRPr/>
          </a:p>
        </p:txBody>
      </p:sp>
      <p:sp>
        <p:nvSpPr>
          <p:cNvPr id="1140" name="Google Shape;1140;g6bfb94c6bb_15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75cfb8897e_4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From Logistic regression, the most important feature is location 15, according to the coefficient, location 15 leads the result to be failed, However, from previous KPIs, we found out location 15 actually has one of the highest completion rate. So it’s opposite from what we found. However, except location 15, other features are trustable. We can see that area 400, 402, and 406 are confirmed to be less organized and have the most failed rate, it is reasonable for them to be the most important features to predict the job to be failed. And location 29, 31, 32, 34, 71, and 73 are confirmed to have the most completion rate.</a:t>
            </a:r>
            <a:endParaRPr/>
          </a:p>
          <a:p>
            <a:pPr marL="0" lvl="0" indent="0" algn="l" rtl="0">
              <a:spcBef>
                <a:spcPts val="0"/>
              </a:spcBef>
              <a:spcAft>
                <a:spcPts val="0"/>
              </a:spcAft>
              <a:buNone/>
            </a:pPr>
            <a:endParaRPr/>
          </a:p>
          <a:p>
            <a:pPr marL="0" lvl="0" indent="0" algn="l" rtl="0">
              <a:spcBef>
                <a:spcPts val="0"/>
              </a:spcBef>
              <a:spcAft>
                <a:spcPts val="0"/>
              </a:spcAft>
              <a:buNone/>
            </a:pPr>
            <a:r>
              <a:rPr lang="en-US"/>
              <a:t>Our predictive analysis for task one is somewhat meaningful, but there are some noticeable features that we would like to double check with additional datasets.</a:t>
            </a:r>
            <a:endParaRPr/>
          </a:p>
        </p:txBody>
      </p:sp>
      <p:sp>
        <p:nvSpPr>
          <p:cNvPr id="1164" name="Google Shape;1164;g75cfb8897e_4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6bfb94c6bb_15_5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the second task is predicting slow and fast completion time, as you an see, the precision is low and also accuracy is worse than random guess. This is because our dataset doesnt have much features related with completion time, if we can get more features such as the distance between each zones, we might end up with a better result.</a:t>
            </a:r>
            <a:endParaRPr/>
          </a:p>
        </p:txBody>
      </p:sp>
      <p:sp>
        <p:nvSpPr>
          <p:cNvPr id="1183" name="Google Shape;1183;g6bfb94c6bb_15_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6bfb94c6bb_1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6bfb94c6bb_1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6bfb94c6bb_17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From our KPIs, we can see that Panasonic’s product gather useful information from the factory’s kitting process. </a:t>
            </a:r>
            <a:endParaRPr/>
          </a:p>
          <a:p>
            <a:pPr marL="457200" lvl="0" indent="-317500" algn="l" rtl="0">
              <a:spcBef>
                <a:spcPts val="0"/>
              </a:spcBef>
              <a:spcAft>
                <a:spcPts val="0"/>
              </a:spcAft>
              <a:buSzPts val="1400"/>
              <a:buChar char="-"/>
            </a:pPr>
            <a:r>
              <a:rPr lang="en-US"/>
              <a:t>From those gathered data, we developed KPIs for customers to understand and manage their business better. </a:t>
            </a:r>
            <a:endParaRPr/>
          </a:p>
          <a:p>
            <a:pPr marL="457200" lvl="0" indent="-317500" algn="l" rtl="0">
              <a:spcBef>
                <a:spcPts val="0"/>
              </a:spcBef>
              <a:spcAft>
                <a:spcPts val="0"/>
              </a:spcAft>
              <a:buSzPts val="1400"/>
              <a:buChar char="-"/>
            </a:pPr>
            <a:r>
              <a:rPr lang="en-US"/>
              <a:t>We are confident that we have built easy to interpret yet rich with insight interactive dashboard for our end customer.  </a:t>
            </a:r>
            <a:endParaRPr/>
          </a:p>
          <a:p>
            <a:pPr marL="457200" lvl="0" indent="-317500" algn="l" rtl="0">
              <a:spcBef>
                <a:spcPts val="0"/>
              </a:spcBef>
              <a:spcAft>
                <a:spcPts val="0"/>
              </a:spcAft>
              <a:buSzPts val="1400"/>
              <a:buChar char="-"/>
            </a:pPr>
            <a:r>
              <a:rPr lang="en-US"/>
              <a:t>Of course,  our predictive analysis did not perform well, but with more data and more relative features, we believe that it will yield better result.</a:t>
            </a:r>
            <a:endParaRPr/>
          </a:p>
        </p:txBody>
      </p:sp>
      <p:sp>
        <p:nvSpPr>
          <p:cNvPr id="1256" name="Google Shape;1256;g6bfb94c6bb_1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6bfb94c6bb_17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Through this 3 months project, we met some challenges. </a:t>
            </a:r>
            <a:endParaRPr/>
          </a:p>
          <a:p>
            <a:pPr marL="457200" lvl="0" indent="-317500" algn="l" rtl="0">
              <a:spcBef>
                <a:spcPts val="0"/>
              </a:spcBef>
              <a:spcAft>
                <a:spcPts val="0"/>
              </a:spcAft>
              <a:buSzPts val="1400"/>
              <a:buAutoNum type="arabicPeriod"/>
            </a:pPr>
            <a:r>
              <a:rPr lang="en-US"/>
              <a:t>First, some information in our database is not available, such as worker’s id, the priority of the job, longitude, latitude of each location and so on. If we get those information, we can create more insightful KPIs for our customer. </a:t>
            </a:r>
            <a:endParaRPr/>
          </a:p>
          <a:p>
            <a:pPr marL="457200" lvl="0" indent="-317500" algn="l" rtl="0">
              <a:spcBef>
                <a:spcPts val="0"/>
              </a:spcBef>
              <a:spcAft>
                <a:spcPts val="0"/>
              </a:spcAft>
              <a:buSzPts val="1400"/>
              <a:buAutoNum type="arabicPeriod"/>
            </a:pPr>
            <a:r>
              <a:rPr lang="en-US"/>
              <a:t>Also, since we have 15 KPIs, we have to organize them well into professional and easy to interpret tableau dashboard for end customers to interpret. </a:t>
            </a:r>
            <a:endParaRPr/>
          </a:p>
          <a:p>
            <a:pPr marL="457200" lvl="0" indent="-317500" algn="l" rtl="0">
              <a:spcBef>
                <a:spcPts val="0"/>
              </a:spcBef>
              <a:spcAft>
                <a:spcPts val="0"/>
              </a:spcAft>
              <a:buSzPts val="1400"/>
              <a:buAutoNum type="arabicPeriod"/>
            </a:pPr>
            <a:r>
              <a:rPr lang="en-US"/>
              <a:t>At last, our data is too imbalanced without enough attributes to build a strong model for predictive analysis.</a:t>
            </a:r>
            <a:endParaRPr/>
          </a:p>
        </p:txBody>
      </p:sp>
      <p:sp>
        <p:nvSpPr>
          <p:cNvPr id="1293" name="Google Shape;1293;g6bfb94c6bb_17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future,</a:t>
            </a:r>
            <a:endParaRPr/>
          </a:p>
          <a:p>
            <a:pPr marL="457200" lvl="0" indent="-317500" algn="l" rtl="0">
              <a:spcBef>
                <a:spcPts val="0"/>
              </a:spcBef>
              <a:spcAft>
                <a:spcPts val="0"/>
              </a:spcAft>
              <a:buSzPts val="1400"/>
              <a:buAutoNum type="arabicPeriod"/>
            </a:pPr>
            <a:r>
              <a:rPr lang="en-US"/>
              <a:t>Firstly we will improve our KPIs by obtaining more data. With more than 6 months of data, our KPIs will be able to provide more robust and rich insights.</a:t>
            </a:r>
            <a:endParaRPr/>
          </a:p>
          <a:p>
            <a:pPr marL="457200" lvl="0" indent="-317500" algn="l" rtl="0">
              <a:spcBef>
                <a:spcPts val="0"/>
              </a:spcBef>
              <a:spcAft>
                <a:spcPts val="0"/>
              </a:spcAft>
              <a:buSzPts val="1400"/>
              <a:buAutoNum type="arabicPeriod"/>
            </a:pPr>
            <a:r>
              <a:rPr lang="en-US"/>
              <a:t>Additionally, we will build interactive visualization tool and program that is easy to interpret for our end customer. Providing our KPIs information on-line to factory managing team would be extremely beneficial for the customers to enhance their efficiency.</a:t>
            </a:r>
            <a:endParaRPr/>
          </a:p>
          <a:p>
            <a:pPr marL="457200" lvl="0" indent="-317500" algn="l" rtl="0">
              <a:spcBef>
                <a:spcPts val="0"/>
              </a:spcBef>
              <a:spcAft>
                <a:spcPts val="0"/>
              </a:spcAft>
              <a:buSzPts val="1400"/>
              <a:buAutoNum type="arabicPeriod"/>
            </a:pPr>
            <a:r>
              <a:rPr lang="en-US"/>
              <a:t>Also, obtaining more suitable attributes for predictive analysis is needed. Since our current dataset does not have key informations such as distance between zones, individual worker id, and so on, there is a great potential in improving our models.</a:t>
            </a:r>
            <a:endParaRPr/>
          </a:p>
          <a:p>
            <a:pPr marL="457200" lvl="0" indent="-317500" algn="l" rtl="0">
              <a:spcBef>
                <a:spcPts val="0"/>
              </a:spcBef>
              <a:spcAft>
                <a:spcPts val="0"/>
              </a:spcAft>
              <a:buSzPts val="1400"/>
              <a:buAutoNum type="arabicPeriod"/>
            </a:pPr>
            <a:r>
              <a:rPr lang="en-US"/>
              <a:t>Finally, we believe that collaborating with replenishment team is needed to build holistic analysis pipeline for the factory. Since replenishment and kitting always go together, we will be able to extract end to end insights. </a:t>
            </a:r>
            <a:endParaRPr/>
          </a:p>
        </p:txBody>
      </p:sp>
      <p:sp>
        <p:nvSpPr>
          <p:cNvPr id="1379" name="Google Shape;13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bfb94c6bb_15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bfb94c6bb_15_1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a:latin typeface="Arial"/>
                <a:ea typeface="Arial"/>
                <a:cs typeface="Arial"/>
                <a:sym typeface="Arial"/>
              </a:rPr>
              <a:t>I would like to briefly introduce our sponsor, Panasonic. </a:t>
            </a:r>
            <a:endParaRPr>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a:latin typeface="Arial"/>
                <a:ea typeface="Arial"/>
                <a:cs typeface="Arial"/>
                <a:sym typeface="Arial"/>
              </a:rPr>
              <a:t>Our sponsor was formerly ProVIEW, which was a subdivision of Omni-ID that specializes in industrial RFID tagging. </a:t>
            </a:r>
            <a:endParaRPr>
              <a:latin typeface="Arial"/>
              <a:ea typeface="Arial"/>
              <a:cs typeface="Arial"/>
              <a:sym typeface="Arial"/>
            </a:endParaRPr>
          </a:p>
          <a:p>
            <a:pPr marL="0" lvl="0" indent="0" algn="l" rtl="0">
              <a:spcBef>
                <a:spcPts val="360"/>
              </a:spcBef>
              <a:spcAft>
                <a:spcPts val="0"/>
              </a:spcAft>
              <a:buClr>
                <a:schemeClr val="dk1"/>
              </a:buClr>
              <a:buSzPts val="1100"/>
              <a:buFont typeface="Arial"/>
              <a:buNone/>
            </a:pPr>
            <a:r>
              <a:rPr lang="en-US">
                <a:latin typeface="Arial"/>
                <a:ea typeface="Arial"/>
                <a:cs typeface="Arial"/>
                <a:sym typeface="Arial"/>
              </a:rPr>
              <a:t> ProVIEW was recently acquired by Panasonic and became a part of Industrial Devices Sales Division, and is one of the leading providers of Industrial IoT solutions for Large Capital Goods Manufacturing Enterprises. They have successfully delivered their products to 13 customers, and their customer list is growing rapidly.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5" name="Google Shape;425;g6bfb94c6bb_15_19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5" name="Google Shape;141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1" name="Google Shape;14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6" name="Google Shape;156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4" name="Google Shape;15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4" name="Google Shape;16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0" name="Google Shape;162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bfb94c6b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6bfb94c6bb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6bfb94c6bb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3" name="Google Shape;165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1" name="Google Shape;167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1" name="Google Shape;18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1" name="Google Shape;189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7" name="Google Shape;19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2" name="Google Shape;19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2" name="Google Shape;204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3" name="Google Shape;208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152400" lvl="0" indent="-317500" algn="l" rtl="0">
              <a:lnSpc>
                <a:spcPct val="115000"/>
              </a:lnSpc>
              <a:spcBef>
                <a:spcPts val="0"/>
              </a:spcBef>
              <a:spcAft>
                <a:spcPts val="0"/>
              </a:spcAft>
              <a:buClr>
                <a:srgbClr val="222222"/>
              </a:buClr>
              <a:buSzPts val="1400"/>
              <a:buFont typeface="Roboto"/>
              <a:buChar char="-"/>
            </a:pPr>
            <a:r>
              <a:rPr lang="en-US" b="1">
                <a:solidFill>
                  <a:srgbClr val="222222"/>
                </a:solidFill>
                <a:highlight>
                  <a:schemeClr val="lt1"/>
                </a:highlight>
                <a:latin typeface="Roboto"/>
                <a:ea typeface="Roboto"/>
                <a:cs typeface="Roboto"/>
                <a:sym typeface="Roboto"/>
              </a:rPr>
              <a:t>Kitting</a:t>
            </a:r>
            <a:r>
              <a:rPr lang="en-US">
                <a:solidFill>
                  <a:srgbClr val="222222"/>
                </a:solidFill>
                <a:highlight>
                  <a:schemeClr val="lt1"/>
                </a:highlight>
                <a:latin typeface="Roboto"/>
                <a:ea typeface="Roboto"/>
                <a:cs typeface="Roboto"/>
                <a:sym typeface="Roboto"/>
              </a:rPr>
              <a:t> is the gathering of components and parts needed for the </a:t>
            </a:r>
            <a:r>
              <a:rPr lang="en-US" b="1">
                <a:solidFill>
                  <a:srgbClr val="222222"/>
                </a:solidFill>
                <a:highlight>
                  <a:schemeClr val="lt1"/>
                </a:highlight>
                <a:latin typeface="Roboto"/>
                <a:ea typeface="Roboto"/>
                <a:cs typeface="Roboto"/>
                <a:sym typeface="Roboto"/>
              </a:rPr>
              <a:t>manufacture</a:t>
            </a:r>
            <a:r>
              <a:rPr lang="en-US">
                <a:solidFill>
                  <a:srgbClr val="222222"/>
                </a:solidFill>
                <a:highlight>
                  <a:schemeClr val="lt1"/>
                </a:highlight>
                <a:latin typeface="Roboto"/>
                <a:ea typeface="Roboto"/>
                <a:cs typeface="Roboto"/>
                <a:sym typeface="Roboto"/>
              </a:rPr>
              <a:t> of a particular assembly or product. Individual components are gathered together, as a kit, and issued to the point of use. </a:t>
            </a:r>
            <a:endParaRPr>
              <a:solidFill>
                <a:srgbClr val="222222"/>
              </a:solidFill>
              <a:highlight>
                <a:schemeClr val="lt1"/>
              </a:highlight>
              <a:latin typeface="Roboto"/>
              <a:ea typeface="Roboto"/>
              <a:cs typeface="Roboto"/>
              <a:sym typeface="Roboto"/>
            </a:endParaRPr>
          </a:p>
          <a:p>
            <a:pPr marL="457200" marR="152400" lvl="0" indent="-317500" algn="l" rtl="0">
              <a:lnSpc>
                <a:spcPct val="115000"/>
              </a:lnSpc>
              <a:spcBef>
                <a:spcPts val="0"/>
              </a:spcBef>
              <a:spcAft>
                <a:spcPts val="0"/>
              </a:spcAft>
              <a:buClr>
                <a:srgbClr val="222222"/>
              </a:buClr>
              <a:buSzPts val="1400"/>
              <a:buFont typeface="Roboto"/>
              <a:buChar char="-"/>
            </a:pPr>
            <a:r>
              <a:rPr lang="en-US">
                <a:solidFill>
                  <a:srgbClr val="222222"/>
                </a:solidFill>
                <a:highlight>
                  <a:schemeClr val="lt1"/>
                </a:highlight>
                <a:latin typeface="Roboto"/>
                <a:ea typeface="Roboto"/>
                <a:cs typeface="Roboto"/>
                <a:sym typeface="Roboto"/>
              </a:rPr>
              <a:t>In our project, the customer is General Motors Lansing Factory. In this case, Car components are kitted to assemble larger components, like car seats. For making a single car seat, a lot of components are needed like head rest, seat, seat belt, and so on. </a:t>
            </a:r>
            <a:endParaRPr>
              <a:solidFill>
                <a:srgbClr val="222222"/>
              </a:solidFill>
              <a:highlight>
                <a:schemeClr val="lt1"/>
              </a:highlight>
              <a:latin typeface="Roboto"/>
              <a:ea typeface="Roboto"/>
              <a:cs typeface="Roboto"/>
              <a:sym typeface="Roboto"/>
            </a:endParaRPr>
          </a:p>
          <a:p>
            <a:pPr marL="457200" marR="152400" lvl="0" indent="-317500" algn="l" rtl="0">
              <a:lnSpc>
                <a:spcPct val="115000"/>
              </a:lnSpc>
              <a:spcBef>
                <a:spcPts val="0"/>
              </a:spcBef>
              <a:spcAft>
                <a:spcPts val="0"/>
              </a:spcAft>
              <a:buClr>
                <a:srgbClr val="222222"/>
              </a:buClr>
              <a:buSzPts val="1400"/>
              <a:buFont typeface="Roboto"/>
              <a:buChar char="-"/>
            </a:pPr>
            <a:r>
              <a:rPr lang="en-US">
                <a:solidFill>
                  <a:srgbClr val="222222"/>
                </a:solidFill>
                <a:highlight>
                  <a:schemeClr val="lt1"/>
                </a:highlight>
                <a:latin typeface="Roboto"/>
                <a:ea typeface="Roboto"/>
                <a:cs typeface="Roboto"/>
                <a:sym typeface="Roboto"/>
              </a:rPr>
              <a:t>Since it would be tremendously inefficient to assemble car seat during main assembly, car seat components are kitted and assembled first for later usage. </a:t>
            </a:r>
            <a:endParaRPr>
              <a:solidFill>
                <a:srgbClr val="222222"/>
              </a:solidFill>
              <a:highlight>
                <a:schemeClr val="lt1"/>
              </a:highlight>
              <a:latin typeface="Roboto"/>
              <a:ea typeface="Roboto"/>
              <a:cs typeface="Roboto"/>
              <a:sym typeface="Roboto"/>
            </a:endParaRPr>
          </a:p>
          <a:p>
            <a:pPr marL="457200" marR="152400" lvl="0" indent="-317500" algn="l" rtl="0">
              <a:lnSpc>
                <a:spcPct val="115000"/>
              </a:lnSpc>
              <a:spcBef>
                <a:spcPts val="0"/>
              </a:spcBef>
              <a:spcAft>
                <a:spcPts val="0"/>
              </a:spcAft>
              <a:buClr>
                <a:srgbClr val="222222"/>
              </a:buClr>
              <a:buSzPts val="1400"/>
              <a:buFont typeface="Roboto"/>
              <a:buChar char="-"/>
            </a:pPr>
            <a:r>
              <a:rPr lang="en-US">
                <a:solidFill>
                  <a:srgbClr val="222222"/>
                </a:solidFill>
                <a:highlight>
                  <a:schemeClr val="lt1"/>
                </a:highlight>
                <a:latin typeface="Roboto"/>
                <a:ea typeface="Roboto"/>
                <a:cs typeface="Roboto"/>
                <a:sym typeface="Roboto"/>
              </a:rPr>
              <a:t>Thus, kitting is the first step in manufacturing a product, thus accurate and efficient kitting is crucial to manufacturer's  business success.  </a:t>
            </a:r>
            <a:endParaRPr>
              <a:solidFill>
                <a:srgbClr val="222222"/>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
        <p:nvSpPr>
          <p:cNvPr id="447" name="Google Shape;4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3" name="Google Shape;217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4" name="Google Shape;218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8" name="Google Shape;22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4" name="Google Shape;22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7" name="Google Shape;232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8" name="Google Shape;232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6" name="Google Shape;237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6" name="Google Shape;24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1" name="Google Shape;277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6" name="Google Shape;28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6" name="Google Shape;288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bfb94c6bb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6bfb94c6bb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2" name="Google Shape;294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400"/>
              </a:spcBef>
              <a:spcAft>
                <a:spcPts val="0"/>
              </a:spcAft>
              <a:buClr>
                <a:schemeClr val="dk1"/>
              </a:buClr>
              <a:buSzPts val="1100"/>
              <a:buFont typeface="Arial"/>
              <a:buNone/>
            </a:pPr>
            <a:r>
              <a:rPr lang="en-US">
                <a:latin typeface="Arial"/>
                <a:ea typeface="Arial"/>
                <a:cs typeface="Arial"/>
                <a:sym typeface="Arial"/>
              </a:rPr>
              <a:t>When Job order is made, through wireless connection, it is sent to the workers and gets logged on Database. Once a worker starts the picking, the entire process is logged and automatically sent to the Database.</a:t>
            </a:r>
            <a:endParaRPr>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a:t>The process is like that pick list is downloaded from the system to pick book. The operator starts the job and locates an available cart which is equipped with a view tag and automatically associates with the pick job. The view tag inverts and provides operator instruction for pick. When the operator picks the part corresponds to a pick job, they pushes button on tag to indicate the pick is completed and verifies that the job is completed or failed on the pick book. Weather the job is complete or failed, the record will uploaded into the system, that’s where our data comes from.</a:t>
            </a:r>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524" name="Google Shape;5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6"/>
        </a:solidFill>
        <a:effectLst/>
      </p:bgPr>
    </p:bg>
    <p:spTree>
      <p:nvGrpSpPr>
        <p:cNvPr id="1" name="Shape 10"/>
        <p:cNvGrpSpPr/>
        <p:nvPr/>
      </p:nvGrpSpPr>
      <p:grpSpPr>
        <a:xfrm>
          <a:off x="0" y="0"/>
          <a:ext cx="0" cy="0"/>
          <a:chOff x="0" y="0"/>
          <a:chExt cx="0" cy="0"/>
        </a:xfrm>
      </p:grpSpPr>
      <p:sp>
        <p:nvSpPr>
          <p:cNvPr id="11" name="Google Shape;11;p2"/>
          <p:cNvSpPr/>
          <p:nvPr/>
        </p:nvSpPr>
        <p:spPr>
          <a:xfrm>
            <a:off x="-8316" y="1423107"/>
            <a:ext cx="12208633" cy="5434893"/>
          </a:xfrm>
          <a:custGeom>
            <a:avLst/>
            <a:gdLst/>
            <a:ahLst/>
            <a:cxnLst/>
            <a:rect l="l" t="t" r="r" b="b"/>
            <a:pathLst>
              <a:path w="12208633" h="5434893" extrusionOk="0">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lt1">
              <a:alpha val="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2" name="Google Shape;12;p2"/>
          <p:cNvGrpSpPr/>
          <p:nvPr/>
        </p:nvGrpSpPr>
        <p:grpSpPr>
          <a:xfrm>
            <a:off x="77391" y="2097807"/>
            <a:ext cx="11895401" cy="4751287"/>
            <a:chOff x="77391" y="2097807"/>
            <a:chExt cx="11895401" cy="4751287"/>
          </a:xfrm>
        </p:grpSpPr>
        <p:grpSp>
          <p:nvGrpSpPr>
            <p:cNvPr id="13" name="Google Shape;13;p2"/>
            <p:cNvGrpSpPr/>
            <p:nvPr/>
          </p:nvGrpSpPr>
          <p:grpSpPr>
            <a:xfrm rot="-9233215">
              <a:off x="10129411" y="5122363"/>
              <a:ext cx="1606966" cy="1446929"/>
              <a:chOff x="6486650" y="2648852"/>
              <a:chExt cx="2745260" cy="2471860"/>
            </a:xfrm>
          </p:grpSpPr>
          <p:sp>
            <p:nvSpPr>
              <p:cNvPr id="14" name="Google Shape;14;p2"/>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 name="Google Shape;15;p2"/>
              <p:cNvGrpSpPr/>
              <p:nvPr/>
            </p:nvGrpSpPr>
            <p:grpSpPr>
              <a:xfrm>
                <a:off x="7392963" y="2648852"/>
                <a:ext cx="1838947" cy="1835405"/>
                <a:chOff x="7167947" y="1624190"/>
                <a:chExt cx="2677922" cy="2672763"/>
              </a:xfrm>
            </p:grpSpPr>
            <p:sp>
              <p:nvSpPr>
                <p:cNvPr id="16" name="Google Shape;16;p2"/>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7;p2"/>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8" name="Google Shape;18;p2"/>
            <p:cNvSpPr/>
            <p:nvPr/>
          </p:nvSpPr>
          <p:spPr>
            <a:xfrm>
              <a:off x="10132589" y="4237994"/>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 name="Google Shape;19;p2"/>
            <p:cNvGrpSpPr/>
            <p:nvPr/>
          </p:nvGrpSpPr>
          <p:grpSpPr>
            <a:xfrm rot="2159485">
              <a:off x="10055501" y="2964359"/>
              <a:ext cx="1639387" cy="985059"/>
              <a:chOff x="2753518" y="3556278"/>
              <a:chExt cx="2028524" cy="1218879"/>
            </a:xfrm>
          </p:grpSpPr>
          <p:sp>
            <p:nvSpPr>
              <p:cNvPr id="20" name="Google Shape;20;p2"/>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 name="Google Shape;21;p2"/>
              <p:cNvGrpSpPr/>
              <p:nvPr/>
            </p:nvGrpSpPr>
            <p:grpSpPr>
              <a:xfrm>
                <a:off x="3563163" y="3556278"/>
                <a:ext cx="1218879" cy="1218879"/>
                <a:chOff x="3264582" y="1870309"/>
                <a:chExt cx="1774962" cy="1774962"/>
              </a:xfrm>
            </p:grpSpPr>
            <p:sp>
              <p:nvSpPr>
                <p:cNvPr id="22" name="Google Shape;22;p2"/>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2"/>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24" name="Google Shape;24;p2"/>
            <p:cNvSpPr/>
            <p:nvPr/>
          </p:nvSpPr>
          <p:spPr>
            <a:xfrm>
              <a:off x="5436819" y="3673417"/>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 name="Google Shape;25;p2"/>
            <p:cNvSpPr/>
            <p:nvPr/>
          </p:nvSpPr>
          <p:spPr>
            <a:xfrm>
              <a:off x="4032637" y="2622975"/>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2"/>
            <p:cNvSpPr/>
            <p:nvPr/>
          </p:nvSpPr>
          <p:spPr>
            <a:xfrm>
              <a:off x="4673077" y="4204265"/>
              <a:ext cx="853923" cy="853924"/>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7" name="Google Shape;27;p2"/>
            <p:cNvGrpSpPr/>
            <p:nvPr/>
          </p:nvGrpSpPr>
          <p:grpSpPr>
            <a:xfrm rot="2246763">
              <a:off x="932314" y="2900862"/>
              <a:ext cx="3054679" cy="1218879"/>
              <a:chOff x="1727363" y="3556278"/>
              <a:chExt cx="3054679" cy="1218879"/>
            </a:xfrm>
          </p:grpSpPr>
          <p:sp>
            <p:nvSpPr>
              <p:cNvPr id="28" name="Google Shape;28;p2"/>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9" name="Google Shape;29;p2"/>
              <p:cNvGrpSpPr/>
              <p:nvPr/>
            </p:nvGrpSpPr>
            <p:grpSpPr>
              <a:xfrm>
                <a:off x="3563163" y="3556278"/>
                <a:ext cx="1218879" cy="1218879"/>
                <a:chOff x="3264582" y="1870309"/>
                <a:chExt cx="1774962" cy="1774962"/>
              </a:xfrm>
            </p:grpSpPr>
            <p:sp>
              <p:nvSpPr>
                <p:cNvPr id="30" name="Google Shape;30;p2"/>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2"/>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2" name="Google Shape;32;p2"/>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3" name="Google Shape;33;p2"/>
            <p:cNvGrpSpPr/>
            <p:nvPr/>
          </p:nvGrpSpPr>
          <p:grpSpPr>
            <a:xfrm>
              <a:off x="6486650" y="2648852"/>
              <a:ext cx="2745260" cy="2471860"/>
              <a:chOff x="6486650" y="2648852"/>
              <a:chExt cx="2745260" cy="2471860"/>
            </a:xfrm>
          </p:grpSpPr>
          <p:sp>
            <p:nvSpPr>
              <p:cNvPr id="34" name="Google Shape;34;p2"/>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5" name="Google Shape;35;p2"/>
              <p:cNvGrpSpPr/>
              <p:nvPr/>
            </p:nvGrpSpPr>
            <p:grpSpPr>
              <a:xfrm>
                <a:off x="7392963" y="2648852"/>
                <a:ext cx="1838947" cy="1835405"/>
                <a:chOff x="7167947" y="1624190"/>
                <a:chExt cx="2677922" cy="2672763"/>
              </a:xfrm>
            </p:grpSpPr>
            <p:sp>
              <p:nvSpPr>
                <p:cNvPr id="36" name="Google Shape;36;p2"/>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2"/>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38" name="Google Shape;38;p2"/>
            <p:cNvGrpSpPr/>
            <p:nvPr/>
          </p:nvGrpSpPr>
          <p:grpSpPr>
            <a:xfrm rot="-2944815">
              <a:off x="7923365" y="4809769"/>
              <a:ext cx="1639387" cy="985059"/>
              <a:chOff x="2753518" y="3556278"/>
              <a:chExt cx="2028524" cy="1218879"/>
            </a:xfrm>
          </p:grpSpPr>
          <p:sp>
            <p:nvSpPr>
              <p:cNvPr id="39" name="Google Shape;39;p2"/>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0" name="Google Shape;40;p2"/>
              <p:cNvGrpSpPr/>
              <p:nvPr/>
            </p:nvGrpSpPr>
            <p:grpSpPr>
              <a:xfrm>
                <a:off x="3563163" y="3556278"/>
                <a:ext cx="1218879" cy="1218879"/>
                <a:chOff x="3264582" y="1870309"/>
                <a:chExt cx="1774962" cy="1774962"/>
              </a:xfrm>
            </p:grpSpPr>
            <p:sp>
              <p:nvSpPr>
                <p:cNvPr id="41" name="Google Shape;41;p2"/>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2"/>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43" name="Google Shape;43;p2"/>
            <p:cNvGrpSpPr/>
            <p:nvPr/>
          </p:nvGrpSpPr>
          <p:grpSpPr>
            <a:xfrm>
              <a:off x="218787" y="4076953"/>
              <a:ext cx="2745260" cy="2471860"/>
              <a:chOff x="6486650" y="2648852"/>
              <a:chExt cx="2745260" cy="2471860"/>
            </a:xfrm>
          </p:grpSpPr>
          <p:sp>
            <p:nvSpPr>
              <p:cNvPr id="44" name="Google Shape;44;p2"/>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5" name="Google Shape;45;p2"/>
              <p:cNvGrpSpPr/>
              <p:nvPr/>
            </p:nvGrpSpPr>
            <p:grpSpPr>
              <a:xfrm>
                <a:off x="7392963" y="2648852"/>
                <a:ext cx="1838947" cy="1835405"/>
                <a:chOff x="7167947" y="1624190"/>
                <a:chExt cx="2677922" cy="2672763"/>
              </a:xfrm>
            </p:grpSpPr>
            <p:sp>
              <p:nvSpPr>
                <p:cNvPr id="46" name="Google Shape;46;p2"/>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2"/>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48" name="Google Shape;48;p2"/>
            <p:cNvSpPr/>
            <p:nvPr/>
          </p:nvSpPr>
          <p:spPr>
            <a:xfrm>
              <a:off x="4309443" y="5224203"/>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2"/>
            <p:cNvSpPr/>
            <p:nvPr/>
          </p:nvSpPr>
          <p:spPr>
            <a:xfrm>
              <a:off x="3167084" y="4595897"/>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2"/>
            <p:cNvSpPr/>
            <p:nvPr/>
          </p:nvSpPr>
          <p:spPr>
            <a:xfrm rot="2246763">
              <a:off x="322349" y="3332008"/>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2"/>
            <p:cNvSpPr/>
            <p:nvPr/>
          </p:nvSpPr>
          <p:spPr>
            <a:xfrm>
              <a:off x="6408280" y="6041992"/>
              <a:ext cx="494433" cy="491686"/>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9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2_Images &amp; Contents Layout">
  <p:cSld name="52_Images &amp; Contents Layout">
    <p:spTree>
      <p:nvGrpSpPr>
        <p:cNvPr id="1" name="Shape 192"/>
        <p:cNvGrpSpPr/>
        <p:nvPr/>
      </p:nvGrpSpPr>
      <p:grpSpPr>
        <a:xfrm>
          <a:off x="0" y="0"/>
          <a:ext cx="0" cy="0"/>
          <a:chOff x="0" y="0"/>
          <a:chExt cx="0" cy="0"/>
        </a:xfrm>
      </p:grpSpPr>
      <p:sp>
        <p:nvSpPr>
          <p:cNvPr id="193" name="Google Shape;193;p13"/>
          <p:cNvSpPr>
            <a:spLocks noGrp="1"/>
          </p:cNvSpPr>
          <p:nvPr>
            <p:ph type="pic" idx="2"/>
          </p:nvPr>
        </p:nvSpPr>
        <p:spPr>
          <a:xfrm>
            <a:off x="5164510" y="635634"/>
            <a:ext cx="6379790" cy="5586731"/>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94"/>
        <p:cNvGrpSpPr/>
        <p:nvPr/>
      </p:nvGrpSpPr>
      <p:grpSpPr>
        <a:xfrm>
          <a:off x="0" y="0"/>
          <a:ext cx="0" cy="0"/>
          <a:chOff x="0" y="0"/>
          <a:chExt cx="0" cy="0"/>
        </a:xfrm>
      </p:grpSpPr>
      <p:sp>
        <p:nvSpPr>
          <p:cNvPr id="195" name="Google Shape;195;p14"/>
          <p:cNvSpPr>
            <a:spLocks noGrp="1"/>
          </p:cNvSpPr>
          <p:nvPr>
            <p:ph type="pic" idx="2"/>
          </p:nvPr>
        </p:nvSpPr>
        <p:spPr>
          <a:xfrm>
            <a:off x="0" y="-1"/>
            <a:ext cx="12192000" cy="3838575"/>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14"/>
          <p:cNvSpPr/>
          <p:nvPr/>
        </p:nvSpPr>
        <p:spPr>
          <a:xfrm>
            <a:off x="0" y="3810000"/>
            <a:ext cx="12192000" cy="304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97"/>
        <p:cNvGrpSpPr/>
        <p:nvPr/>
      </p:nvGrpSpPr>
      <p:grpSpPr>
        <a:xfrm>
          <a:off x="0" y="0"/>
          <a:ext cx="0" cy="0"/>
          <a:chOff x="0" y="0"/>
          <a:chExt cx="0" cy="0"/>
        </a:xfrm>
      </p:grpSpPr>
      <p:sp>
        <p:nvSpPr>
          <p:cNvPr id="198" name="Google Shape;198;p15"/>
          <p:cNvSpPr>
            <a:spLocks noGrp="1"/>
          </p:cNvSpPr>
          <p:nvPr>
            <p:ph type="pic" idx="2"/>
          </p:nvPr>
        </p:nvSpPr>
        <p:spPr>
          <a:xfrm>
            <a:off x="3317860" y="659465"/>
            <a:ext cx="5556281" cy="5539071"/>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3F3F3F"/>
              </a:buClr>
              <a:buSzPts val="2000"/>
              <a:buFont typeface="Arial"/>
              <a:buNone/>
              <a:defRPr sz="20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199"/>
        <p:cNvGrpSpPr/>
        <p:nvPr/>
      </p:nvGrpSpPr>
      <p:grpSpPr>
        <a:xfrm>
          <a:off x="0" y="0"/>
          <a:ext cx="0" cy="0"/>
          <a:chOff x="0" y="0"/>
          <a:chExt cx="0" cy="0"/>
        </a:xfrm>
      </p:grpSpPr>
      <p:sp>
        <p:nvSpPr>
          <p:cNvPr id="200" name="Google Shape;200;p16"/>
          <p:cNvSpPr/>
          <p:nvPr/>
        </p:nvSpPr>
        <p:spPr>
          <a:xfrm>
            <a:off x="7119313" y="5067541"/>
            <a:ext cx="4297680" cy="435338"/>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1" name="Google Shape;201;p16"/>
          <p:cNvSpPr/>
          <p:nvPr/>
        </p:nvSpPr>
        <p:spPr>
          <a:xfrm>
            <a:off x="0" y="1988840"/>
            <a:ext cx="12192000" cy="288032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2" name="Google Shape;202;p16"/>
          <p:cNvGrpSpPr/>
          <p:nvPr/>
        </p:nvGrpSpPr>
        <p:grpSpPr>
          <a:xfrm>
            <a:off x="6867308" y="1360224"/>
            <a:ext cx="4999344" cy="3932069"/>
            <a:chOff x="2444748" y="555045"/>
            <a:chExt cx="7282048" cy="5727454"/>
          </a:xfrm>
        </p:grpSpPr>
        <p:sp>
          <p:nvSpPr>
            <p:cNvPr id="203" name="Google Shape;203;p16"/>
            <p:cNvSpPr/>
            <p:nvPr/>
          </p:nvSpPr>
          <p:spPr>
            <a:xfrm>
              <a:off x="4964693" y="5443837"/>
              <a:ext cx="2168250" cy="818208"/>
            </a:xfrm>
            <a:custGeom>
              <a:avLst/>
              <a:gdLst/>
              <a:ahLst/>
              <a:cxnLst/>
              <a:rect l="l" t="t" r="r" b="b"/>
              <a:pathLst>
                <a:path w="2168250" h="818207" extrusionOk="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16"/>
            <p:cNvSpPr/>
            <p:nvPr/>
          </p:nvSpPr>
          <p:spPr>
            <a:xfrm>
              <a:off x="2444748" y="555045"/>
              <a:ext cx="7282048" cy="4950157"/>
            </a:xfrm>
            <a:custGeom>
              <a:avLst/>
              <a:gdLst/>
              <a:ahLst/>
              <a:cxnLst/>
              <a:rect l="l" t="t" r="r" b="b"/>
              <a:pathLst>
                <a:path w="7282048" h="4950157" extrusionOk="0">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16"/>
            <p:cNvSpPr/>
            <p:nvPr/>
          </p:nvSpPr>
          <p:spPr>
            <a:xfrm>
              <a:off x="8706599" y="5435655"/>
              <a:ext cx="490925" cy="81821"/>
            </a:xfrm>
            <a:custGeom>
              <a:avLst/>
              <a:gdLst/>
              <a:ahLst/>
              <a:cxnLst/>
              <a:rect l="l" t="t" r="r" b="b"/>
              <a:pathLst>
                <a:path w="490924" h="81820" extrusionOk="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16"/>
            <p:cNvSpPr/>
            <p:nvPr/>
          </p:nvSpPr>
          <p:spPr>
            <a:xfrm>
              <a:off x="2481568" y="595956"/>
              <a:ext cx="7200228" cy="4336501"/>
            </a:xfrm>
            <a:custGeom>
              <a:avLst/>
              <a:gdLst/>
              <a:ahLst/>
              <a:cxnLst/>
              <a:rect l="l" t="t" r="r" b="b"/>
              <a:pathLst>
                <a:path w="7200227" h="4336501" extrusionOk="0">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6"/>
            <p:cNvSpPr/>
            <p:nvPr/>
          </p:nvSpPr>
          <p:spPr>
            <a:xfrm>
              <a:off x="4968919" y="6159768"/>
              <a:ext cx="2168250" cy="122731"/>
            </a:xfrm>
            <a:custGeom>
              <a:avLst/>
              <a:gdLst/>
              <a:ahLst/>
              <a:cxnLst/>
              <a:rect l="l" t="t" r="r" b="b"/>
              <a:pathLst>
                <a:path w="2168250" h="122731" extrusionOk="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6"/>
            <p:cNvSpPr/>
            <p:nvPr/>
          </p:nvSpPr>
          <p:spPr>
            <a:xfrm>
              <a:off x="2481568" y="4903820"/>
              <a:ext cx="7200228" cy="572745"/>
            </a:xfrm>
            <a:custGeom>
              <a:avLst/>
              <a:gdLst/>
              <a:ahLst/>
              <a:cxnLst/>
              <a:rect l="l" t="t" r="r" b="b"/>
              <a:pathLst>
                <a:path w="7200227" h="572745" extrusionOk="0">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6"/>
            <p:cNvSpPr/>
            <p:nvPr/>
          </p:nvSpPr>
          <p:spPr>
            <a:xfrm>
              <a:off x="2747714" y="910966"/>
              <a:ext cx="6676116" cy="3763756"/>
            </a:xfrm>
            <a:custGeom>
              <a:avLst/>
              <a:gdLst/>
              <a:ahLst/>
              <a:cxnLst/>
              <a:rect l="l" t="t" r="r" b="b"/>
              <a:pathLst>
                <a:path w="6586571" h="3763755" extrusionOk="0">
                  <a:moveTo>
                    <a:pt x="30683" y="30683"/>
                  </a:moveTo>
                  <a:lnTo>
                    <a:pt x="6564071" y="30683"/>
                  </a:lnTo>
                  <a:lnTo>
                    <a:pt x="6564071" y="3753528"/>
                  </a:lnTo>
                  <a:lnTo>
                    <a:pt x="30683" y="375352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6"/>
            <p:cNvSpPr/>
            <p:nvPr/>
          </p:nvSpPr>
          <p:spPr>
            <a:xfrm>
              <a:off x="5654591" y="939518"/>
              <a:ext cx="3769239" cy="3736342"/>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1" name="Google Shape;211;p16"/>
          <p:cNvSpPr>
            <a:spLocks noGrp="1"/>
          </p:cNvSpPr>
          <p:nvPr>
            <p:ph type="pic" idx="2"/>
          </p:nvPr>
        </p:nvSpPr>
        <p:spPr>
          <a:xfrm>
            <a:off x="7103893" y="1624176"/>
            <a:ext cx="4580042" cy="2588951"/>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12" name="Google Shape;212;p1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Images &amp; Contents">
  <p:cSld name="6_Images &amp; Contents">
    <p:spTree>
      <p:nvGrpSpPr>
        <p:cNvPr id="1" name="Shape 213"/>
        <p:cNvGrpSpPr/>
        <p:nvPr/>
      </p:nvGrpSpPr>
      <p:grpSpPr>
        <a:xfrm>
          <a:off x="0" y="0"/>
          <a:ext cx="0" cy="0"/>
          <a:chOff x="0" y="0"/>
          <a:chExt cx="0" cy="0"/>
        </a:xfrm>
      </p:grpSpPr>
      <p:sp>
        <p:nvSpPr>
          <p:cNvPr id="214" name="Google Shape;214;p17"/>
          <p:cNvSpPr>
            <a:spLocks noGrp="1"/>
          </p:cNvSpPr>
          <p:nvPr>
            <p:ph type="pic" idx="2"/>
          </p:nvPr>
        </p:nvSpPr>
        <p:spPr>
          <a:xfrm>
            <a:off x="799070" y="1223317"/>
            <a:ext cx="5441094" cy="472198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Images and Contents Layout">
  <p:cSld name="10_Images and Contents Layout">
    <p:spTree>
      <p:nvGrpSpPr>
        <p:cNvPr id="1" name="Shape 215"/>
        <p:cNvGrpSpPr/>
        <p:nvPr/>
      </p:nvGrpSpPr>
      <p:grpSpPr>
        <a:xfrm>
          <a:off x="0" y="0"/>
          <a:ext cx="0" cy="0"/>
          <a:chOff x="0" y="0"/>
          <a:chExt cx="0" cy="0"/>
        </a:xfrm>
      </p:grpSpPr>
      <p:sp>
        <p:nvSpPr>
          <p:cNvPr id="216" name="Google Shape;216;p18"/>
          <p:cNvSpPr>
            <a:spLocks noGrp="1"/>
          </p:cNvSpPr>
          <p:nvPr>
            <p:ph type="pic" idx="2"/>
          </p:nvPr>
        </p:nvSpPr>
        <p:spPr>
          <a:xfrm>
            <a:off x="4544297" y="553701"/>
            <a:ext cx="3387405" cy="280862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17" name="Google Shape;217;p18"/>
          <p:cNvSpPr>
            <a:spLocks noGrp="1"/>
          </p:cNvSpPr>
          <p:nvPr>
            <p:ph type="pic" idx="3"/>
          </p:nvPr>
        </p:nvSpPr>
        <p:spPr>
          <a:xfrm>
            <a:off x="8064908" y="3488723"/>
            <a:ext cx="3387405" cy="280862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18" name="Google Shape;218;p18"/>
          <p:cNvSpPr/>
          <p:nvPr/>
        </p:nvSpPr>
        <p:spPr>
          <a:xfrm>
            <a:off x="8064908" y="553701"/>
            <a:ext cx="3387405" cy="2808312"/>
          </a:xfrm>
          <a:prstGeom prst="rect">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18"/>
          <p:cNvSpPr/>
          <p:nvPr/>
        </p:nvSpPr>
        <p:spPr>
          <a:xfrm>
            <a:off x="4544297" y="3489035"/>
            <a:ext cx="3387405" cy="2808312"/>
          </a:xfrm>
          <a:prstGeom prst="rect">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bg>
      <p:bgPr>
        <a:solidFill>
          <a:schemeClr val="lt1"/>
        </a:solidFill>
        <a:effectLst/>
      </p:bgPr>
    </p:bg>
    <p:spTree>
      <p:nvGrpSpPr>
        <p:cNvPr id="1" name="Shape 220"/>
        <p:cNvGrpSpPr/>
        <p:nvPr/>
      </p:nvGrpSpPr>
      <p:grpSpPr>
        <a:xfrm>
          <a:off x="0" y="0"/>
          <a:ext cx="0" cy="0"/>
          <a:chOff x="0" y="0"/>
          <a:chExt cx="0" cy="0"/>
        </a:xfrm>
      </p:grpSpPr>
      <p:sp>
        <p:nvSpPr>
          <p:cNvPr id="221" name="Google Shape;221;p19"/>
          <p:cNvSpPr>
            <a:spLocks noGrp="1"/>
          </p:cNvSpPr>
          <p:nvPr>
            <p:ph type="pic" idx="2"/>
          </p:nvPr>
        </p:nvSpPr>
        <p:spPr>
          <a:xfrm>
            <a:off x="211516" y="216000"/>
            <a:ext cx="5228944" cy="6426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22" name="Google Shape;222;p19"/>
          <p:cNvSpPr/>
          <p:nvPr/>
        </p:nvSpPr>
        <p:spPr>
          <a:xfrm>
            <a:off x="0" y="0"/>
            <a:ext cx="21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19"/>
          <p:cNvSpPr/>
          <p:nvPr/>
        </p:nvSpPr>
        <p:spPr>
          <a:xfrm>
            <a:off x="11976000" y="0"/>
            <a:ext cx="21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19"/>
          <p:cNvSpPr/>
          <p:nvPr/>
        </p:nvSpPr>
        <p:spPr>
          <a:xfrm>
            <a:off x="0" y="0"/>
            <a:ext cx="12192000" cy="21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19"/>
          <p:cNvSpPr/>
          <p:nvPr/>
        </p:nvSpPr>
        <p:spPr>
          <a:xfrm>
            <a:off x="0" y="6642000"/>
            <a:ext cx="12192000" cy="21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accent6"/>
        </a:solid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21"/>
          <p:cNvSpPr txBox="1">
            <a:spLocks noGrp="1"/>
          </p:cNvSpPr>
          <p:nvPr>
            <p:ph type="body" idx="1"/>
          </p:nvPr>
        </p:nvSpPr>
        <p:spPr>
          <a:xfrm>
            <a:off x="323529" y="24539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52"/>
        <p:cNvGrpSpPr/>
        <p:nvPr/>
      </p:nvGrpSpPr>
      <p:grpSpPr>
        <a:xfrm>
          <a:off x="0" y="0"/>
          <a:ext cx="0" cy="0"/>
          <a:chOff x="0" y="0"/>
          <a:chExt cx="0" cy="0"/>
        </a:xfrm>
      </p:grpSpPr>
      <p:sp>
        <p:nvSpPr>
          <p:cNvPr id="53" name="Google Shape;53;p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229"/>
        <p:cNvGrpSpPr/>
        <p:nvPr/>
      </p:nvGrpSpPr>
      <p:grpSpPr>
        <a:xfrm>
          <a:off x="0" y="0"/>
          <a:ext cx="0" cy="0"/>
          <a:chOff x="0" y="0"/>
          <a:chExt cx="0" cy="0"/>
        </a:xfrm>
      </p:grpSpPr>
      <p:sp>
        <p:nvSpPr>
          <p:cNvPr id="230" name="Google Shape;230;p22"/>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Google Shape;231;p22"/>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232" name="Google Shape;232;p22"/>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233" name="Google Shape;233;p22"/>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234" name="Google Shape;234;p22"/>
          <p:cNvSpPr txBox="1"/>
          <p:nvPr/>
        </p:nvSpPr>
        <p:spPr>
          <a:xfrm>
            <a:off x="711704" y="1637214"/>
            <a:ext cx="2232248" cy="5232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235" name="Google Shape;235;p22"/>
          <p:cNvSpPr txBox="1"/>
          <p:nvPr/>
        </p:nvSpPr>
        <p:spPr>
          <a:xfrm>
            <a:off x="711704" y="2127463"/>
            <a:ext cx="2232248" cy="7386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236" name="Google Shape;236;p22"/>
          <p:cNvSpPr txBox="1"/>
          <p:nvPr/>
        </p:nvSpPr>
        <p:spPr>
          <a:xfrm>
            <a:off x="721229" y="5808438"/>
            <a:ext cx="2232000"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237" name="Google Shape;237;p22"/>
          <p:cNvSpPr txBox="1"/>
          <p:nvPr/>
        </p:nvSpPr>
        <p:spPr>
          <a:xfrm>
            <a:off x="721229" y="4450324"/>
            <a:ext cx="2717296" cy="138499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238"/>
        <p:cNvGrpSpPr/>
        <p:nvPr/>
      </p:nvGrpSpPr>
      <p:grpSpPr>
        <a:xfrm>
          <a:off x="0" y="0"/>
          <a:ext cx="0" cy="0"/>
          <a:chOff x="0" y="0"/>
          <a:chExt cx="0" cy="0"/>
        </a:xfrm>
      </p:grpSpPr>
      <p:sp>
        <p:nvSpPr>
          <p:cNvPr id="239" name="Google Shape;239;p23"/>
          <p:cNvSpPr/>
          <p:nvPr/>
        </p:nvSpPr>
        <p:spPr>
          <a:xfrm>
            <a:off x="808468" y="3753255"/>
            <a:ext cx="3143250" cy="200490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23"/>
          <p:cNvSpPr/>
          <p:nvPr/>
        </p:nvSpPr>
        <p:spPr>
          <a:xfrm>
            <a:off x="0" y="0"/>
            <a:ext cx="12192000" cy="3753256"/>
          </a:xfrm>
          <a:prstGeom prst="rect">
            <a:avLst/>
          </a:prstGeom>
          <a:solidFill>
            <a:schemeClr val="accent1"/>
          </a:solidFill>
          <a:ln w="12700" cap="flat" cmpd="sng">
            <a:solidFill>
              <a:srgbClr val="045D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23"/>
          <p:cNvSpPr/>
          <p:nvPr/>
        </p:nvSpPr>
        <p:spPr>
          <a:xfrm>
            <a:off x="819150" y="1762124"/>
            <a:ext cx="3143250" cy="19911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23"/>
          <p:cNvSpPr>
            <a:spLocks noGrp="1"/>
          </p:cNvSpPr>
          <p:nvPr>
            <p:ph type="pic" idx="2"/>
          </p:nvPr>
        </p:nvSpPr>
        <p:spPr>
          <a:xfrm>
            <a:off x="902288" y="1883517"/>
            <a:ext cx="2955610" cy="3753256"/>
          </a:xfrm>
          <a:prstGeom prst="rect">
            <a:avLst/>
          </a:prstGeom>
          <a:solidFill>
            <a:srgbClr val="F2F2F2"/>
          </a:solidFill>
          <a:ln w="12700" cap="flat" cmpd="sng">
            <a:solidFill>
              <a:schemeClr val="lt1">
                <a:alpha val="58823"/>
              </a:schemeClr>
            </a:solidFill>
            <a:prstDash val="solid"/>
            <a:miter lim="800000"/>
            <a:headEnd type="none" w="sm" len="sm"/>
            <a:tailEnd type="none" w="sm" len="sm"/>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3" name="Google Shape;243;p2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6"/>
        </a:solidFill>
        <a:effectLst/>
      </p:bgPr>
    </p:bg>
    <p:spTree>
      <p:nvGrpSpPr>
        <p:cNvPr id="1" name="Shape 24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914400" y="609600"/>
            <a:ext cx="10363200" cy="1143000"/>
          </a:xfrm>
          <a:prstGeom prst="rect">
            <a:avLst/>
          </a:prstGeom>
          <a:noFill/>
          <a:ln>
            <a:noFill/>
          </a:ln>
          <a:effectLst>
            <a:outerShdw blurRad="50800" dist="12700" dir="8100000" algn="ctr" rotWithShape="0">
              <a:srgbClr val="FFFFFF">
                <a:alpha val="74900"/>
              </a:srgbClr>
            </a:outerShdw>
          </a:effectLst>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8" name="Google Shape;248;p26"/>
          <p:cNvSpPr txBox="1">
            <a:spLocks noGrp="1"/>
          </p:cNvSpPr>
          <p:nvPr>
            <p:ph type="body" idx="1"/>
          </p:nvPr>
        </p:nvSpPr>
        <p:spPr>
          <a:xfrm>
            <a:off x="914400" y="1981200"/>
            <a:ext cx="10363200" cy="4114800"/>
          </a:xfrm>
          <a:prstGeom prst="rect">
            <a:avLst/>
          </a:prstGeom>
          <a:noFill/>
          <a:ln>
            <a:noFill/>
          </a:ln>
          <a:effectLst>
            <a:outerShdw blurRad="50800" dist="12700" dir="8100000" algn="ctr" rotWithShape="0">
              <a:srgbClr val="FFFFFF">
                <a:alpha val="74900"/>
              </a:srgbClr>
            </a:outerShdw>
          </a:effectLst>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6"/>
        </a:solidFill>
        <a:effectLst/>
      </p:bgPr>
    </p:bg>
    <p:spTree>
      <p:nvGrpSpPr>
        <p:cNvPr id="1" name="Shape 54"/>
        <p:cNvGrpSpPr/>
        <p:nvPr/>
      </p:nvGrpSpPr>
      <p:grpSpPr>
        <a:xfrm>
          <a:off x="0" y="0"/>
          <a:ext cx="0" cy="0"/>
          <a:chOff x="0" y="0"/>
          <a:chExt cx="0" cy="0"/>
        </a:xfrm>
      </p:grpSpPr>
      <p:grpSp>
        <p:nvGrpSpPr>
          <p:cNvPr id="55" name="Google Shape;55;p4"/>
          <p:cNvGrpSpPr/>
          <p:nvPr/>
        </p:nvGrpSpPr>
        <p:grpSpPr>
          <a:xfrm rot="-9233215">
            <a:off x="10129411" y="5122363"/>
            <a:ext cx="1606966" cy="1446929"/>
            <a:chOff x="6486650" y="2648852"/>
            <a:chExt cx="2745260" cy="2471860"/>
          </a:xfrm>
        </p:grpSpPr>
        <p:sp>
          <p:nvSpPr>
            <p:cNvPr id="56" name="Google Shape;56;p4"/>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57" name="Google Shape;57;p4"/>
            <p:cNvGrpSpPr/>
            <p:nvPr/>
          </p:nvGrpSpPr>
          <p:grpSpPr>
            <a:xfrm>
              <a:off x="7392963" y="2648852"/>
              <a:ext cx="1838947" cy="1835405"/>
              <a:chOff x="7167947" y="1624190"/>
              <a:chExt cx="2677922" cy="2672763"/>
            </a:xfrm>
          </p:grpSpPr>
          <p:sp>
            <p:nvSpPr>
              <p:cNvPr id="58" name="Google Shape;58;p4"/>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4"/>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60" name="Google Shape;60;p4"/>
          <p:cNvSpPr/>
          <p:nvPr/>
        </p:nvSpPr>
        <p:spPr>
          <a:xfrm>
            <a:off x="10132589" y="4237994"/>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1" name="Google Shape;61;p4"/>
          <p:cNvGrpSpPr/>
          <p:nvPr/>
        </p:nvGrpSpPr>
        <p:grpSpPr>
          <a:xfrm rot="2159485">
            <a:off x="10055501" y="2964359"/>
            <a:ext cx="1639387" cy="985059"/>
            <a:chOff x="2753518" y="3556278"/>
            <a:chExt cx="2028524" cy="1218879"/>
          </a:xfrm>
        </p:grpSpPr>
        <p:sp>
          <p:nvSpPr>
            <p:cNvPr id="62" name="Google Shape;62;p4"/>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3" name="Google Shape;63;p4"/>
            <p:cNvGrpSpPr/>
            <p:nvPr/>
          </p:nvGrpSpPr>
          <p:grpSpPr>
            <a:xfrm>
              <a:off x="3563163" y="3556278"/>
              <a:ext cx="1218879" cy="1218879"/>
              <a:chOff x="3264582" y="1870309"/>
              <a:chExt cx="1774962" cy="1774962"/>
            </a:xfrm>
          </p:grpSpPr>
          <p:sp>
            <p:nvSpPr>
              <p:cNvPr id="64" name="Google Shape;64;p4"/>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4"/>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66" name="Google Shape;66;p4"/>
          <p:cNvSpPr/>
          <p:nvPr/>
        </p:nvSpPr>
        <p:spPr>
          <a:xfrm>
            <a:off x="8967752" y="3381941"/>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4"/>
          <p:cNvSpPr/>
          <p:nvPr/>
        </p:nvSpPr>
        <p:spPr>
          <a:xfrm>
            <a:off x="3024122" y="1688320"/>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4"/>
          <p:cNvSpPr/>
          <p:nvPr/>
        </p:nvSpPr>
        <p:spPr>
          <a:xfrm>
            <a:off x="11118869" y="220249"/>
            <a:ext cx="853923" cy="853924"/>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9" name="Google Shape;69;p4"/>
          <p:cNvGrpSpPr/>
          <p:nvPr/>
        </p:nvGrpSpPr>
        <p:grpSpPr>
          <a:xfrm rot="1212279">
            <a:off x="4087175" y="247501"/>
            <a:ext cx="3054679" cy="1218879"/>
            <a:chOff x="1727363" y="3556278"/>
            <a:chExt cx="3054679" cy="1218879"/>
          </a:xfrm>
        </p:grpSpPr>
        <p:sp>
          <p:nvSpPr>
            <p:cNvPr id="70" name="Google Shape;70;p4"/>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1" name="Google Shape;71;p4"/>
            <p:cNvGrpSpPr/>
            <p:nvPr/>
          </p:nvGrpSpPr>
          <p:grpSpPr>
            <a:xfrm>
              <a:off x="3563163" y="3556278"/>
              <a:ext cx="1218879" cy="1218879"/>
              <a:chOff x="3264582" y="1870309"/>
              <a:chExt cx="1774962" cy="1774962"/>
            </a:xfrm>
          </p:grpSpPr>
          <p:sp>
            <p:nvSpPr>
              <p:cNvPr id="72" name="Google Shape;72;p4"/>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4"/>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 name="Google Shape;74;p4"/>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5" name="Google Shape;75;p4"/>
          <p:cNvGrpSpPr/>
          <p:nvPr/>
        </p:nvGrpSpPr>
        <p:grpSpPr>
          <a:xfrm>
            <a:off x="8507469" y="529601"/>
            <a:ext cx="2745260" cy="2471860"/>
            <a:chOff x="6486650" y="2648852"/>
            <a:chExt cx="2745260" cy="2471860"/>
          </a:xfrm>
        </p:grpSpPr>
        <p:sp>
          <p:nvSpPr>
            <p:cNvPr id="76" name="Google Shape;76;p4"/>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7" name="Google Shape;77;p4"/>
            <p:cNvGrpSpPr/>
            <p:nvPr/>
          </p:nvGrpSpPr>
          <p:grpSpPr>
            <a:xfrm>
              <a:off x="7392963" y="2648852"/>
              <a:ext cx="1838947" cy="1835405"/>
              <a:chOff x="7167947" y="1624190"/>
              <a:chExt cx="2677922" cy="2672763"/>
            </a:xfrm>
          </p:grpSpPr>
          <p:sp>
            <p:nvSpPr>
              <p:cNvPr id="78" name="Google Shape;78;p4"/>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4"/>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80" name="Google Shape;80;p4"/>
          <p:cNvGrpSpPr/>
          <p:nvPr/>
        </p:nvGrpSpPr>
        <p:grpSpPr>
          <a:xfrm rot="-2944815">
            <a:off x="7923365" y="4809769"/>
            <a:ext cx="1639387" cy="985059"/>
            <a:chOff x="2753518" y="3556278"/>
            <a:chExt cx="2028524" cy="1218879"/>
          </a:xfrm>
        </p:grpSpPr>
        <p:sp>
          <p:nvSpPr>
            <p:cNvPr id="81" name="Google Shape;81;p4"/>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2" name="Google Shape;82;p4"/>
            <p:cNvGrpSpPr/>
            <p:nvPr/>
          </p:nvGrpSpPr>
          <p:grpSpPr>
            <a:xfrm>
              <a:off x="3563163" y="3556278"/>
              <a:ext cx="1218879" cy="1218879"/>
              <a:chOff x="3264582" y="1870309"/>
              <a:chExt cx="1774962" cy="1774962"/>
            </a:xfrm>
          </p:grpSpPr>
          <p:sp>
            <p:nvSpPr>
              <p:cNvPr id="83" name="Google Shape;83;p4"/>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4"/>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85" name="Google Shape;85;p4"/>
          <p:cNvGrpSpPr/>
          <p:nvPr/>
        </p:nvGrpSpPr>
        <p:grpSpPr>
          <a:xfrm>
            <a:off x="218787" y="4076953"/>
            <a:ext cx="2745260" cy="2471860"/>
            <a:chOff x="6486650" y="2648852"/>
            <a:chExt cx="2745260" cy="2471860"/>
          </a:xfrm>
        </p:grpSpPr>
        <p:sp>
          <p:nvSpPr>
            <p:cNvPr id="86" name="Google Shape;86;p4"/>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87" name="Google Shape;87;p4"/>
            <p:cNvGrpSpPr/>
            <p:nvPr/>
          </p:nvGrpSpPr>
          <p:grpSpPr>
            <a:xfrm>
              <a:off x="7392963" y="2648852"/>
              <a:ext cx="1838947" cy="1835405"/>
              <a:chOff x="7167947" y="1624190"/>
              <a:chExt cx="2677922" cy="2672763"/>
            </a:xfrm>
          </p:grpSpPr>
          <p:sp>
            <p:nvSpPr>
              <p:cNvPr id="88" name="Google Shape;88;p4"/>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4"/>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90" name="Google Shape;90;p4"/>
          <p:cNvSpPr/>
          <p:nvPr/>
        </p:nvSpPr>
        <p:spPr>
          <a:xfrm>
            <a:off x="3839744" y="5541765"/>
            <a:ext cx="936646" cy="931442"/>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4"/>
          <p:cNvSpPr/>
          <p:nvPr/>
        </p:nvSpPr>
        <p:spPr>
          <a:xfrm>
            <a:off x="3024122" y="4785587"/>
            <a:ext cx="1051669" cy="1070562"/>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4"/>
          <p:cNvSpPr/>
          <p:nvPr/>
        </p:nvSpPr>
        <p:spPr>
          <a:xfrm rot="2246763">
            <a:off x="322349" y="3332008"/>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4"/>
          <p:cNvSpPr/>
          <p:nvPr/>
        </p:nvSpPr>
        <p:spPr>
          <a:xfrm>
            <a:off x="6408280" y="6041992"/>
            <a:ext cx="494433" cy="491686"/>
          </a:xfrm>
          <a:custGeom>
            <a:avLst/>
            <a:gdLst/>
            <a:ahLst/>
            <a:cxnLst/>
            <a:rect l="l" t="t" r="r" b="b"/>
            <a:pathLst>
              <a:path w="1857518" h="1847198" extrusionOk="0">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4" name="Google Shape;94;p4"/>
          <p:cNvGrpSpPr/>
          <p:nvPr/>
        </p:nvGrpSpPr>
        <p:grpSpPr>
          <a:xfrm rot="-7459571">
            <a:off x="1251624" y="1931265"/>
            <a:ext cx="1916415" cy="1725560"/>
            <a:chOff x="6486650" y="2648852"/>
            <a:chExt cx="2745260" cy="2471860"/>
          </a:xfrm>
        </p:grpSpPr>
        <p:sp>
          <p:nvSpPr>
            <p:cNvPr id="95" name="Google Shape;95;p4"/>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6" name="Google Shape;96;p4"/>
            <p:cNvGrpSpPr/>
            <p:nvPr/>
          </p:nvGrpSpPr>
          <p:grpSpPr>
            <a:xfrm>
              <a:off x="7392963" y="2648852"/>
              <a:ext cx="1838947" cy="1835405"/>
              <a:chOff x="7167947" y="1624190"/>
              <a:chExt cx="2677922" cy="2672763"/>
            </a:xfrm>
          </p:grpSpPr>
          <p:sp>
            <p:nvSpPr>
              <p:cNvPr id="97" name="Google Shape;97;p4"/>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4"/>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99" name="Google Shape;99;p4"/>
          <p:cNvSpPr/>
          <p:nvPr/>
        </p:nvSpPr>
        <p:spPr>
          <a:xfrm>
            <a:off x="529815" y="248541"/>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4"/>
          <p:cNvSpPr/>
          <p:nvPr/>
        </p:nvSpPr>
        <p:spPr>
          <a:xfrm>
            <a:off x="7565721" y="431683"/>
            <a:ext cx="1263772" cy="1286476"/>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1" name="Google Shape;101;p4"/>
          <p:cNvGrpSpPr/>
          <p:nvPr/>
        </p:nvGrpSpPr>
        <p:grpSpPr>
          <a:xfrm rot="-1800000">
            <a:off x="206465" y="743263"/>
            <a:ext cx="3054679" cy="1218879"/>
            <a:chOff x="1727363" y="3556278"/>
            <a:chExt cx="3054679" cy="1218879"/>
          </a:xfrm>
        </p:grpSpPr>
        <p:sp>
          <p:nvSpPr>
            <p:cNvPr id="102" name="Google Shape;102;p4"/>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3" name="Google Shape;103;p4"/>
            <p:cNvGrpSpPr/>
            <p:nvPr/>
          </p:nvGrpSpPr>
          <p:grpSpPr>
            <a:xfrm>
              <a:off x="3563163" y="3556278"/>
              <a:ext cx="1218879" cy="1218879"/>
              <a:chOff x="3264582" y="1870309"/>
              <a:chExt cx="1774962" cy="1774962"/>
            </a:xfrm>
          </p:grpSpPr>
          <p:sp>
            <p:nvSpPr>
              <p:cNvPr id="104" name="Google Shape;104;p4"/>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4"/>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6" name="Google Shape;106;p4"/>
            <p:cNvSpPr/>
            <p:nvPr/>
          </p:nvSpPr>
          <p:spPr>
            <a:xfrm>
              <a:off x="1727363" y="4086481"/>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7" name="Google Shape;107;p4"/>
          <p:cNvGrpSpPr/>
          <p:nvPr/>
        </p:nvGrpSpPr>
        <p:grpSpPr>
          <a:xfrm rot="-8492203">
            <a:off x="6810793" y="5777610"/>
            <a:ext cx="1277753" cy="767764"/>
            <a:chOff x="2753518" y="3556278"/>
            <a:chExt cx="2028524" cy="1218879"/>
          </a:xfrm>
        </p:grpSpPr>
        <p:sp>
          <p:nvSpPr>
            <p:cNvPr id="108" name="Google Shape;108;p4"/>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9" name="Google Shape;109;p4"/>
            <p:cNvGrpSpPr/>
            <p:nvPr/>
          </p:nvGrpSpPr>
          <p:grpSpPr>
            <a:xfrm>
              <a:off x="3563163" y="3556278"/>
              <a:ext cx="1218879" cy="1218879"/>
              <a:chOff x="3264582" y="1870309"/>
              <a:chExt cx="1774962" cy="1774962"/>
            </a:xfrm>
          </p:grpSpPr>
          <p:sp>
            <p:nvSpPr>
              <p:cNvPr id="110" name="Google Shape;110;p4"/>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4"/>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12" name="Google Shape;112;p4"/>
          <p:cNvSpPr/>
          <p:nvPr/>
        </p:nvSpPr>
        <p:spPr>
          <a:xfrm>
            <a:off x="8809094" y="351406"/>
            <a:ext cx="577306" cy="577307"/>
          </a:xfrm>
          <a:custGeom>
            <a:avLst/>
            <a:gdLst/>
            <a:ahLst/>
            <a:cxnLst/>
            <a:rect l="l" t="t" r="r" b="b"/>
            <a:pathLst>
              <a:path w="1243505" h="1243505" extrusionOk="0">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114"/>
        <p:cNvGrpSpPr/>
        <p:nvPr/>
      </p:nvGrpSpPr>
      <p:grpSpPr>
        <a:xfrm>
          <a:off x="0" y="0"/>
          <a:ext cx="0" cy="0"/>
          <a:chOff x="0" y="0"/>
          <a:chExt cx="0" cy="0"/>
        </a:xfrm>
      </p:grpSpPr>
      <p:sp>
        <p:nvSpPr>
          <p:cNvPr id="115" name="Google Shape;115;p6"/>
          <p:cNvSpPr/>
          <p:nvPr/>
        </p:nvSpPr>
        <p:spPr>
          <a:xfrm>
            <a:off x="0" y="0"/>
            <a:ext cx="3981450"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16" name="Google Shape;116;p6"/>
          <p:cNvGrpSpPr/>
          <p:nvPr/>
        </p:nvGrpSpPr>
        <p:grpSpPr>
          <a:xfrm rot="2111792">
            <a:off x="2774432" y="4213857"/>
            <a:ext cx="769275" cy="527404"/>
            <a:chOff x="5392597" y="1514643"/>
            <a:chExt cx="662791" cy="454401"/>
          </a:xfrm>
        </p:grpSpPr>
        <p:sp>
          <p:nvSpPr>
            <p:cNvPr id="117" name="Google Shape;117;p6"/>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6"/>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6"/>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6"/>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6"/>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2" name="Google Shape;122;p6"/>
          <p:cNvGrpSpPr/>
          <p:nvPr/>
        </p:nvGrpSpPr>
        <p:grpSpPr>
          <a:xfrm rot="-1330280">
            <a:off x="2788843" y="4597087"/>
            <a:ext cx="773065" cy="771576"/>
            <a:chOff x="7167947" y="1624190"/>
            <a:chExt cx="2677920" cy="2672764"/>
          </a:xfrm>
        </p:grpSpPr>
        <p:sp>
          <p:nvSpPr>
            <p:cNvPr id="123" name="Google Shape;123;p6"/>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6"/>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5" name="Google Shape;125;p6"/>
          <p:cNvGrpSpPr/>
          <p:nvPr/>
        </p:nvGrpSpPr>
        <p:grpSpPr>
          <a:xfrm rot="-4120303" flipH="1">
            <a:off x="2472151" y="4247213"/>
            <a:ext cx="772961" cy="527468"/>
            <a:chOff x="5392597" y="1514643"/>
            <a:chExt cx="665967" cy="454455"/>
          </a:xfrm>
        </p:grpSpPr>
        <p:sp>
          <p:nvSpPr>
            <p:cNvPr id="126" name="Google Shape;126;p6"/>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6"/>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6"/>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6"/>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6"/>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1" name="Google Shape;131;p6"/>
          <p:cNvGrpSpPr/>
          <p:nvPr/>
        </p:nvGrpSpPr>
        <p:grpSpPr>
          <a:xfrm rot="2246763">
            <a:off x="1974127" y="1362251"/>
            <a:ext cx="2028524" cy="1778017"/>
            <a:chOff x="2753518" y="2997140"/>
            <a:chExt cx="2028524" cy="1778017"/>
          </a:xfrm>
        </p:grpSpPr>
        <p:sp>
          <p:nvSpPr>
            <p:cNvPr id="132" name="Google Shape;132;p6"/>
            <p:cNvSpPr/>
            <p:nvPr/>
          </p:nvSpPr>
          <p:spPr>
            <a:xfrm>
              <a:off x="2753518" y="3683131"/>
              <a:ext cx="796648" cy="799367"/>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3" name="Google Shape;133;p6"/>
            <p:cNvGrpSpPr/>
            <p:nvPr/>
          </p:nvGrpSpPr>
          <p:grpSpPr>
            <a:xfrm>
              <a:off x="3563163" y="3556278"/>
              <a:ext cx="1218879" cy="1218879"/>
              <a:chOff x="3264582" y="1870309"/>
              <a:chExt cx="1774962" cy="1774962"/>
            </a:xfrm>
          </p:grpSpPr>
          <p:sp>
            <p:nvSpPr>
              <p:cNvPr id="134" name="Google Shape;134;p6"/>
              <p:cNvSpPr/>
              <p:nvPr/>
            </p:nvSpPr>
            <p:spPr>
              <a:xfrm>
                <a:off x="3264582" y="1870309"/>
                <a:ext cx="1774962" cy="1774962"/>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6"/>
              <p:cNvSpPr/>
              <p:nvPr/>
            </p:nvSpPr>
            <p:spPr>
              <a:xfrm>
                <a:off x="3733675" y="2339591"/>
                <a:ext cx="835883" cy="835883"/>
              </a:xfrm>
              <a:custGeom>
                <a:avLst/>
                <a:gdLst/>
                <a:ahLst/>
                <a:cxnLst/>
                <a:rect l="l" t="t" r="r" b="b"/>
                <a:pathLst>
                  <a:path w="835883" h="835883" extrusionOk="0">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6" name="Google Shape;136;p6"/>
            <p:cNvSpPr/>
            <p:nvPr/>
          </p:nvSpPr>
          <p:spPr>
            <a:xfrm>
              <a:off x="3308806" y="2997140"/>
              <a:ext cx="683882" cy="686216"/>
            </a:xfrm>
            <a:custGeom>
              <a:avLst/>
              <a:gdLst/>
              <a:ahLst/>
              <a:cxnLst/>
              <a:rect l="l" t="t" r="r" b="b"/>
              <a:pathLst>
                <a:path w="1511813" h="1516973" extrusionOk="0">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7" name="Google Shape;137;p6"/>
          <p:cNvGrpSpPr/>
          <p:nvPr/>
        </p:nvGrpSpPr>
        <p:grpSpPr>
          <a:xfrm>
            <a:off x="0" y="2766599"/>
            <a:ext cx="2745260" cy="2471860"/>
            <a:chOff x="6486650" y="2648852"/>
            <a:chExt cx="2745260" cy="2471860"/>
          </a:xfrm>
        </p:grpSpPr>
        <p:sp>
          <p:nvSpPr>
            <p:cNvPr id="138" name="Google Shape;138;p6"/>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9" name="Google Shape;139;p6"/>
            <p:cNvGrpSpPr/>
            <p:nvPr/>
          </p:nvGrpSpPr>
          <p:grpSpPr>
            <a:xfrm>
              <a:off x="7392963" y="2648852"/>
              <a:ext cx="1838947" cy="1835405"/>
              <a:chOff x="7167947" y="1624190"/>
              <a:chExt cx="2677922" cy="2672763"/>
            </a:xfrm>
          </p:grpSpPr>
          <p:sp>
            <p:nvSpPr>
              <p:cNvPr id="140" name="Google Shape;140;p6"/>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6"/>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42" name="Google Shape;142;p6"/>
          <p:cNvSpPr/>
          <p:nvPr/>
        </p:nvSpPr>
        <p:spPr>
          <a:xfrm>
            <a:off x="3140906" y="3608100"/>
            <a:ext cx="623915" cy="635123"/>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6"/>
          <p:cNvSpPr/>
          <p:nvPr/>
        </p:nvSpPr>
        <p:spPr>
          <a:xfrm rot="2246763">
            <a:off x="103562" y="2021654"/>
            <a:ext cx="1218879" cy="1218879"/>
          </a:xfrm>
          <a:custGeom>
            <a:avLst/>
            <a:gdLst/>
            <a:ahLst/>
            <a:cxnLst/>
            <a:rect l="l" t="t" r="r" b="b"/>
            <a:pathLst>
              <a:path w="1774962" h="1774962" extrusionOk="0">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6"/>
          <p:cNvSpPr/>
          <p:nvPr/>
        </p:nvSpPr>
        <p:spPr>
          <a:xfrm rot="10800000" flipH="1">
            <a:off x="292045" y="0"/>
            <a:ext cx="1618488"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5" name="Google Shape;145;p6"/>
          <p:cNvGrpSpPr/>
          <p:nvPr/>
        </p:nvGrpSpPr>
        <p:grpSpPr>
          <a:xfrm rot="9449292">
            <a:off x="2408466" y="3007856"/>
            <a:ext cx="405220" cy="1013819"/>
            <a:chOff x="4130248" y="650162"/>
            <a:chExt cx="502279" cy="1664988"/>
          </a:xfrm>
        </p:grpSpPr>
        <p:sp>
          <p:nvSpPr>
            <p:cNvPr id="146" name="Google Shape;146;p6"/>
            <p:cNvSpPr/>
            <p:nvPr/>
          </p:nvSpPr>
          <p:spPr>
            <a:xfrm>
              <a:off x="4130248" y="650162"/>
              <a:ext cx="502273"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6"/>
            <p:cNvSpPr/>
            <p:nvPr/>
          </p:nvSpPr>
          <p:spPr>
            <a:xfrm>
              <a:off x="4449648" y="650162"/>
              <a:ext cx="182879"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8" name="Google Shape;148;p6"/>
          <p:cNvGrpSpPr/>
          <p:nvPr/>
        </p:nvGrpSpPr>
        <p:grpSpPr>
          <a:xfrm rot="4904020">
            <a:off x="2663420" y="3873638"/>
            <a:ext cx="340169" cy="340171"/>
            <a:chOff x="5108323" y="1463792"/>
            <a:chExt cx="374636" cy="374638"/>
          </a:xfrm>
        </p:grpSpPr>
        <p:sp>
          <p:nvSpPr>
            <p:cNvPr id="149" name="Google Shape;149;p6"/>
            <p:cNvSpPr/>
            <p:nvPr/>
          </p:nvSpPr>
          <p:spPr>
            <a:xfrm>
              <a:off x="5108323" y="1463792"/>
              <a:ext cx="374636" cy="37463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6"/>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1" name="Google Shape;151;p6"/>
          <p:cNvGrpSpPr/>
          <p:nvPr/>
        </p:nvGrpSpPr>
        <p:grpSpPr>
          <a:xfrm rot="-4027632" flipH="1">
            <a:off x="1242338" y="1441676"/>
            <a:ext cx="915488" cy="1737830"/>
            <a:chOff x="153404" y="587024"/>
            <a:chExt cx="999564" cy="1627256"/>
          </a:xfrm>
        </p:grpSpPr>
        <p:sp>
          <p:nvSpPr>
            <p:cNvPr id="152" name="Google Shape;152;p6"/>
            <p:cNvSpPr/>
            <p:nvPr/>
          </p:nvSpPr>
          <p:spPr>
            <a:xfrm rot="-1104389">
              <a:off x="400453" y="630207"/>
              <a:ext cx="522894" cy="1539139"/>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6"/>
            <p:cNvSpPr/>
            <p:nvPr/>
          </p:nvSpPr>
          <p:spPr>
            <a:xfrm rot="-1104389">
              <a:off x="391499" y="684262"/>
              <a:ext cx="191608" cy="1539139"/>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54" name="Google Shape;154;p6"/>
          <p:cNvGrpSpPr/>
          <p:nvPr/>
        </p:nvGrpSpPr>
        <p:grpSpPr>
          <a:xfrm rot="9737426" flipH="1">
            <a:off x="2091150" y="2624217"/>
            <a:ext cx="514460" cy="514460"/>
            <a:chOff x="121429" y="411151"/>
            <a:chExt cx="607375" cy="607375"/>
          </a:xfrm>
        </p:grpSpPr>
        <p:sp>
          <p:nvSpPr>
            <p:cNvPr id="155" name="Google Shape;155;p6"/>
            <p:cNvSpPr/>
            <p:nvPr/>
          </p:nvSpPr>
          <p:spPr>
            <a:xfrm>
              <a:off x="121429" y="411151"/>
              <a:ext cx="607375" cy="607375"/>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6"/>
            <p:cNvSpPr/>
            <p:nvPr/>
          </p:nvSpPr>
          <p:spPr>
            <a:xfrm>
              <a:off x="186933" y="476655"/>
              <a:ext cx="476367" cy="47636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6"/>
            <p:cNvSpPr/>
            <p:nvPr/>
          </p:nvSpPr>
          <p:spPr>
            <a:xfrm>
              <a:off x="306264" y="596604"/>
              <a:ext cx="237705" cy="23646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6"/>
            <p:cNvSpPr/>
            <p:nvPr/>
          </p:nvSpPr>
          <p:spPr>
            <a:xfrm>
              <a:off x="385558"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59" name="Google Shape;159;p6"/>
          <p:cNvGrpSpPr/>
          <p:nvPr/>
        </p:nvGrpSpPr>
        <p:grpSpPr>
          <a:xfrm rot="9743765" flipH="1">
            <a:off x="650155" y="400861"/>
            <a:ext cx="864399" cy="1407213"/>
            <a:chOff x="153404" y="587025"/>
            <a:chExt cx="999561" cy="1627255"/>
          </a:xfrm>
        </p:grpSpPr>
        <p:sp>
          <p:nvSpPr>
            <p:cNvPr id="160" name="Google Shape;160;p6"/>
            <p:cNvSpPr/>
            <p:nvPr/>
          </p:nvSpPr>
          <p:spPr>
            <a:xfrm rot="-1104389">
              <a:off x="400452" y="630207"/>
              <a:ext cx="522892"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6"/>
            <p:cNvSpPr/>
            <p:nvPr/>
          </p:nvSpPr>
          <p:spPr>
            <a:xfrm rot="-1104389">
              <a:off x="391499" y="684262"/>
              <a:ext cx="191607" cy="1539138"/>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2" name="Google Shape;162;p6"/>
          <p:cNvSpPr/>
          <p:nvPr/>
        </p:nvSpPr>
        <p:spPr>
          <a:xfrm rot="10800000" flipH="1">
            <a:off x="747743" y="1420860"/>
            <a:ext cx="618628" cy="61862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6"/>
          <p:cNvSpPr/>
          <p:nvPr/>
        </p:nvSpPr>
        <p:spPr>
          <a:xfrm rot="10800000" flipH="1">
            <a:off x="814461" y="1487577"/>
            <a:ext cx="485192" cy="485192"/>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6"/>
          <p:cNvSpPr/>
          <p:nvPr/>
        </p:nvSpPr>
        <p:spPr>
          <a:xfrm rot="10800000" flipH="1">
            <a:off x="936003" y="1609750"/>
            <a:ext cx="242109" cy="24084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6"/>
          <p:cNvSpPr/>
          <p:nvPr/>
        </p:nvSpPr>
        <p:spPr>
          <a:xfrm rot="10800000" flipH="1">
            <a:off x="1016764" y="1689879"/>
            <a:ext cx="80588" cy="805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6"/>
          <p:cNvSpPr/>
          <p:nvPr/>
        </p:nvSpPr>
        <p:spPr>
          <a:xfrm rot="10800000" flipH="1">
            <a:off x="478272" y="255586"/>
            <a:ext cx="1246034" cy="71186"/>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6"/>
          <p:cNvSpPr/>
          <p:nvPr/>
        </p:nvSpPr>
        <p:spPr>
          <a:xfrm rot="10800000" flipH="1">
            <a:off x="640963" y="322185"/>
            <a:ext cx="920653"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6"/>
          <p:cNvSpPr/>
          <p:nvPr/>
        </p:nvSpPr>
        <p:spPr>
          <a:xfrm>
            <a:off x="292045" y="6035759"/>
            <a:ext cx="3434108" cy="500056"/>
          </a:xfrm>
          <a:custGeom>
            <a:avLst/>
            <a:gdLst/>
            <a:ahLst/>
            <a:cxnLst/>
            <a:rect l="l" t="t" r="r" b="b"/>
            <a:pathLst>
              <a:path w="3349328" h="487710" extrusionOk="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sp>
        <p:nvSpPr>
          <p:cNvPr id="169" name="Google Shape;169;p6"/>
          <p:cNvSpPr/>
          <p:nvPr/>
        </p:nvSpPr>
        <p:spPr>
          <a:xfrm>
            <a:off x="2153235" y="5199161"/>
            <a:ext cx="811572" cy="689415"/>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170" name="Google Shape;170;p6"/>
          <p:cNvGrpSpPr/>
          <p:nvPr/>
        </p:nvGrpSpPr>
        <p:grpSpPr>
          <a:xfrm>
            <a:off x="1114621" y="213820"/>
            <a:ext cx="1607080" cy="1447031"/>
            <a:chOff x="6486650" y="2648852"/>
            <a:chExt cx="2745260" cy="2471860"/>
          </a:xfrm>
        </p:grpSpPr>
        <p:sp>
          <p:nvSpPr>
            <p:cNvPr id="171" name="Google Shape;171;p6"/>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2" name="Google Shape;172;p6"/>
            <p:cNvGrpSpPr/>
            <p:nvPr/>
          </p:nvGrpSpPr>
          <p:grpSpPr>
            <a:xfrm>
              <a:off x="7392963" y="2648852"/>
              <a:ext cx="1838947" cy="1835405"/>
              <a:chOff x="7167947" y="1624190"/>
              <a:chExt cx="2677922" cy="2672763"/>
            </a:xfrm>
          </p:grpSpPr>
          <p:sp>
            <p:nvSpPr>
              <p:cNvPr id="173" name="Google Shape;173;p6"/>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6"/>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75" name="Google Shape;175;p6"/>
          <p:cNvGrpSpPr/>
          <p:nvPr/>
        </p:nvGrpSpPr>
        <p:grpSpPr>
          <a:xfrm rot="-6300000">
            <a:off x="1967240" y="4555753"/>
            <a:ext cx="912206" cy="821359"/>
            <a:chOff x="6486650" y="2648852"/>
            <a:chExt cx="2745260" cy="2471860"/>
          </a:xfrm>
        </p:grpSpPr>
        <p:sp>
          <p:nvSpPr>
            <p:cNvPr id="176" name="Google Shape;176;p6"/>
            <p:cNvSpPr/>
            <p:nvPr/>
          </p:nvSpPr>
          <p:spPr>
            <a:xfrm>
              <a:off x="6486650" y="3806165"/>
              <a:ext cx="1318090" cy="1314547"/>
            </a:xfrm>
            <a:custGeom>
              <a:avLst/>
              <a:gdLst/>
              <a:ahLst/>
              <a:cxnLst/>
              <a:rect l="l" t="t" r="r" b="b"/>
              <a:pathLst>
                <a:path w="1919435" h="1914275" extrusionOk="0">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7" name="Google Shape;177;p6"/>
            <p:cNvGrpSpPr/>
            <p:nvPr/>
          </p:nvGrpSpPr>
          <p:grpSpPr>
            <a:xfrm>
              <a:off x="7392963" y="2648852"/>
              <a:ext cx="1838947" cy="1835405"/>
              <a:chOff x="7167947" y="1624190"/>
              <a:chExt cx="2677922" cy="2672763"/>
            </a:xfrm>
          </p:grpSpPr>
          <p:sp>
            <p:nvSpPr>
              <p:cNvPr id="178" name="Google Shape;178;p6"/>
              <p:cNvSpPr/>
              <p:nvPr/>
            </p:nvSpPr>
            <p:spPr>
              <a:xfrm>
                <a:off x="7167947" y="1624190"/>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6"/>
              <p:cNvSpPr/>
              <p:nvPr/>
            </p:nvSpPr>
            <p:spPr>
              <a:xfrm>
                <a:off x="7558586" y="2011427"/>
                <a:ext cx="1898797" cy="1893637"/>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80" name="Google Shape;180;p6"/>
          <p:cNvSpPr/>
          <p:nvPr/>
        </p:nvSpPr>
        <p:spPr>
          <a:xfrm>
            <a:off x="2978093" y="369489"/>
            <a:ext cx="623915" cy="635123"/>
          </a:xfrm>
          <a:custGeom>
            <a:avLst/>
            <a:gdLst/>
            <a:ahLst/>
            <a:cxnLst/>
            <a:rect l="l" t="t" r="r" b="b"/>
            <a:pathLst>
              <a:path w="1723364" h="1754322" extrusionOk="0">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lt1">
              <a:alpha val="4705"/>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81"/>
        <p:cNvGrpSpPr/>
        <p:nvPr/>
      </p:nvGrpSpPr>
      <p:grpSpPr>
        <a:xfrm>
          <a:off x="0" y="0"/>
          <a:ext cx="0" cy="0"/>
          <a:chOff x="0" y="0"/>
          <a:chExt cx="0" cy="0"/>
        </a:xfrm>
      </p:grpSpPr>
      <p:sp>
        <p:nvSpPr>
          <p:cNvPr id="182" name="Google Shape;182;p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3_Images &amp; Contents Layout">
  <p:cSld name="33_Images &amp; Contents Layout">
    <p:spTree>
      <p:nvGrpSpPr>
        <p:cNvPr id="1" name="Shape 183"/>
        <p:cNvGrpSpPr/>
        <p:nvPr/>
      </p:nvGrpSpPr>
      <p:grpSpPr>
        <a:xfrm>
          <a:off x="0" y="0"/>
          <a:ext cx="0" cy="0"/>
          <a:chOff x="0" y="0"/>
          <a:chExt cx="0" cy="0"/>
        </a:xfrm>
      </p:grpSpPr>
      <p:sp>
        <p:nvSpPr>
          <p:cNvPr id="184" name="Google Shape;184;p8"/>
          <p:cNvSpPr>
            <a:spLocks noGrp="1"/>
          </p:cNvSpPr>
          <p:nvPr>
            <p:ph type="pic" idx="2"/>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185"/>
        <p:cNvGrpSpPr/>
        <p:nvPr/>
      </p:nvGrpSpPr>
      <p:grpSpPr>
        <a:xfrm>
          <a:off x="0" y="0"/>
          <a:ext cx="0" cy="0"/>
          <a:chOff x="0" y="0"/>
          <a:chExt cx="0" cy="0"/>
        </a:xfrm>
      </p:grpSpPr>
      <p:sp>
        <p:nvSpPr>
          <p:cNvPr id="186" name="Google Shape;186;p9"/>
          <p:cNvSpPr>
            <a:spLocks noGrp="1"/>
          </p:cNvSpPr>
          <p:nvPr>
            <p:ph type="pic" idx="2"/>
          </p:nvPr>
        </p:nvSpPr>
        <p:spPr>
          <a:xfrm>
            <a:off x="1282512" y="0"/>
            <a:ext cx="9626981"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spTree>
      <p:nvGrpSpPr>
        <p:cNvPr id="1" name="Shape 187"/>
        <p:cNvGrpSpPr/>
        <p:nvPr/>
      </p:nvGrpSpPr>
      <p:grpSpPr>
        <a:xfrm>
          <a:off x="0" y="0"/>
          <a:ext cx="0" cy="0"/>
          <a:chOff x="0" y="0"/>
          <a:chExt cx="0" cy="0"/>
        </a:xfrm>
      </p:grpSpPr>
      <p:sp>
        <p:nvSpPr>
          <p:cNvPr id="188" name="Google Shape;188;p10"/>
          <p:cNvSpPr>
            <a:spLocks noGrp="1"/>
          </p:cNvSpPr>
          <p:nvPr>
            <p:ph type="pic" idx="2"/>
          </p:nvPr>
        </p:nvSpPr>
        <p:spPr>
          <a:xfrm>
            <a:off x="5334000" y="0"/>
            <a:ext cx="6858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0_Images &amp; Contents Layout">
  <p:cSld name="60_Images &amp; Contents Layout">
    <p:spTree>
      <p:nvGrpSpPr>
        <p:cNvPr id="1" name="Shape 189"/>
        <p:cNvGrpSpPr/>
        <p:nvPr/>
      </p:nvGrpSpPr>
      <p:grpSpPr>
        <a:xfrm>
          <a:off x="0" y="0"/>
          <a:ext cx="0" cy="0"/>
          <a:chOff x="0" y="0"/>
          <a:chExt cx="0" cy="0"/>
        </a:xfrm>
      </p:grpSpPr>
      <p:sp>
        <p:nvSpPr>
          <p:cNvPr id="190" name="Google Shape;190;p11"/>
          <p:cNvSpPr>
            <a:spLocks noGrp="1"/>
          </p:cNvSpPr>
          <p:nvPr>
            <p:ph type="pic" idx="2"/>
          </p:nvPr>
        </p:nvSpPr>
        <p:spPr>
          <a:xfrm>
            <a:off x="6001996" y="665147"/>
            <a:ext cx="5714288" cy="587645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 id="214748367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62.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11.jp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52"/>
        <p:cNvGrpSpPr/>
        <p:nvPr/>
      </p:nvGrpSpPr>
      <p:grpSpPr>
        <a:xfrm>
          <a:off x="0" y="0"/>
          <a:ext cx="0" cy="0"/>
          <a:chOff x="0" y="0"/>
          <a:chExt cx="0" cy="0"/>
        </a:xfrm>
      </p:grpSpPr>
      <p:grpSp>
        <p:nvGrpSpPr>
          <p:cNvPr id="253" name="Google Shape;253;p27"/>
          <p:cNvGrpSpPr/>
          <p:nvPr/>
        </p:nvGrpSpPr>
        <p:grpSpPr>
          <a:xfrm>
            <a:off x="-778448" y="242749"/>
            <a:ext cx="4249144" cy="2585051"/>
            <a:chOff x="-778448" y="242749"/>
            <a:chExt cx="4249144" cy="2585051"/>
          </a:xfrm>
        </p:grpSpPr>
        <p:grpSp>
          <p:nvGrpSpPr>
            <p:cNvPr id="254" name="Google Shape;254;p27"/>
            <p:cNvGrpSpPr/>
            <p:nvPr/>
          </p:nvGrpSpPr>
          <p:grpSpPr>
            <a:xfrm rot="-2778496" flipH="1">
              <a:off x="2481598" y="1977882"/>
              <a:ext cx="905686" cy="618038"/>
              <a:chOff x="5392597" y="1514643"/>
              <a:chExt cx="665967" cy="454455"/>
            </a:xfrm>
          </p:grpSpPr>
          <p:sp>
            <p:nvSpPr>
              <p:cNvPr id="255" name="Google Shape;255;p27"/>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2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27"/>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2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27"/>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0" name="Google Shape;260;p27"/>
            <p:cNvGrpSpPr/>
            <p:nvPr/>
          </p:nvGrpSpPr>
          <p:grpSpPr>
            <a:xfrm rot="-899014">
              <a:off x="-527999" y="508267"/>
              <a:ext cx="1294649" cy="2107650"/>
              <a:chOff x="153405" y="587025"/>
              <a:chExt cx="999561" cy="1627255"/>
            </a:xfrm>
          </p:grpSpPr>
          <p:sp>
            <p:nvSpPr>
              <p:cNvPr id="261" name="Google Shape;261;p27"/>
              <p:cNvSpPr/>
              <p:nvPr/>
            </p:nvSpPr>
            <p:spPr>
              <a:xfrm rot="-1104389">
                <a:off x="400452" y="630207"/>
                <a:ext cx="522893"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27"/>
              <p:cNvSpPr/>
              <p:nvPr/>
            </p:nvSpPr>
            <p:spPr>
              <a:xfrm rot="-1104389">
                <a:off x="391500" y="684262"/>
                <a:ext cx="191608" cy="1539138"/>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3" name="Google Shape;263;p27"/>
            <p:cNvGrpSpPr/>
            <p:nvPr/>
          </p:nvGrpSpPr>
          <p:grpSpPr>
            <a:xfrm rot="-6998555">
              <a:off x="795337" y="212267"/>
              <a:ext cx="1371171" cy="2602829"/>
              <a:chOff x="153405" y="587025"/>
              <a:chExt cx="999561" cy="1627255"/>
            </a:xfrm>
          </p:grpSpPr>
          <p:sp>
            <p:nvSpPr>
              <p:cNvPr id="264" name="Google Shape;264;p27"/>
              <p:cNvSpPr/>
              <p:nvPr/>
            </p:nvSpPr>
            <p:spPr>
              <a:xfrm rot="-1104389">
                <a:off x="400452" y="630207"/>
                <a:ext cx="522893"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27"/>
              <p:cNvSpPr/>
              <p:nvPr/>
            </p:nvSpPr>
            <p:spPr>
              <a:xfrm rot="-1104389">
                <a:off x="391500" y="684262"/>
                <a:ext cx="191608" cy="1539138"/>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27"/>
            <p:cNvSpPr/>
            <p:nvPr/>
          </p:nvSpPr>
          <p:spPr>
            <a:xfrm>
              <a:off x="182294" y="1854426"/>
              <a:ext cx="926547" cy="926547"/>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27"/>
            <p:cNvSpPr/>
            <p:nvPr/>
          </p:nvSpPr>
          <p:spPr>
            <a:xfrm>
              <a:off x="282221" y="1954353"/>
              <a:ext cx="726695" cy="726695"/>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8" name="Google Shape;268;p27"/>
            <p:cNvSpPr/>
            <p:nvPr/>
          </p:nvSpPr>
          <p:spPr>
            <a:xfrm>
              <a:off x="464259" y="2137337"/>
              <a:ext cx="362617" cy="36072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 name="Google Shape;269;p27"/>
            <p:cNvSpPr/>
            <p:nvPr/>
          </p:nvSpPr>
          <p:spPr>
            <a:xfrm>
              <a:off x="585218" y="2257350"/>
              <a:ext cx="120700" cy="120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70" name="Google Shape;270;p27"/>
            <p:cNvGrpSpPr/>
            <p:nvPr/>
          </p:nvGrpSpPr>
          <p:grpSpPr>
            <a:xfrm rot="8720915">
              <a:off x="2465418" y="429474"/>
              <a:ext cx="606909" cy="1518446"/>
              <a:chOff x="4130254" y="650162"/>
              <a:chExt cx="502274" cy="1664988"/>
            </a:xfrm>
          </p:grpSpPr>
          <p:sp>
            <p:nvSpPr>
              <p:cNvPr id="271" name="Google Shape;271;p27"/>
              <p:cNvSpPr/>
              <p:nvPr/>
            </p:nvSpPr>
            <p:spPr>
              <a:xfrm>
                <a:off x="4130254" y="650162"/>
                <a:ext cx="502274"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27"/>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73" name="Google Shape;273;p27"/>
            <p:cNvGrpSpPr/>
            <p:nvPr/>
          </p:nvGrpSpPr>
          <p:grpSpPr>
            <a:xfrm>
              <a:off x="1986951" y="242749"/>
              <a:ext cx="770532" cy="770532"/>
              <a:chOff x="121429" y="411152"/>
              <a:chExt cx="607378" cy="607378"/>
            </a:xfrm>
          </p:grpSpPr>
          <p:sp>
            <p:nvSpPr>
              <p:cNvPr id="274" name="Google Shape;274;p27"/>
              <p:cNvSpPr/>
              <p:nvPr/>
            </p:nvSpPr>
            <p:spPr>
              <a:xfrm>
                <a:off x="121429" y="411152"/>
                <a:ext cx="607378" cy="60737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27"/>
              <p:cNvSpPr/>
              <p:nvPr/>
            </p:nvSpPr>
            <p:spPr>
              <a:xfrm>
                <a:off x="186934" y="476657"/>
                <a:ext cx="476369" cy="47636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27"/>
              <p:cNvSpPr/>
              <p:nvPr/>
            </p:nvSpPr>
            <p:spPr>
              <a:xfrm>
                <a:off x="306265" y="596608"/>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7"/>
              <p:cNvSpPr/>
              <p:nvPr/>
            </p:nvSpPr>
            <p:spPr>
              <a:xfrm>
                <a:off x="385557"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278" name="Google Shape;278;p27"/>
          <p:cNvGrpSpPr/>
          <p:nvPr/>
        </p:nvGrpSpPr>
        <p:grpSpPr>
          <a:xfrm>
            <a:off x="8890428" y="2836042"/>
            <a:ext cx="3327880" cy="4681731"/>
            <a:chOff x="8908716" y="2991490"/>
            <a:chExt cx="3327880" cy="4681731"/>
          </a:xfrm>
        </p:grpSpPr>
        <p:grpSp>
          <p:nvGrpSpPr>
            <p:cNvPr id="279" name="Google Shape;279;p27"/>
            <p:cNvGrpSpPr/>
            <p:nvPr/>
          </p:nvGrpSpPr>
          <p:grpSpPr>
            <a:xfrm rot="2947662" flipH="1">
              <a:off x="9337972" y="3225491"/>
              <a:ext cx="901365" cy="617964"/>
              <a:chOff x="5392597" y="1514643"/>
              <a:chExt cx="662791" cy="454401"/>
            </a:xfrm>
          </p:grpSpPr>
          <p:sp>
            <p:nvSpPr>
              <p:cNvPr id="280" name="Google Shape;280;p27"/>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27"/>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2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27"/>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85" name="Google Shape;285;p27"/>
            <p:cNvGrpSpPr/>
            <p:nvPr/>
          </p:nvGrpSpPr>
          <p:grpSpPr>
            <a:xfrm rot="7415005" flipH="1">
              <a:off x="9497381" y="5497199"/>
              <a:ext cx="1294649" cy="2107650"/>
              <a:chOff x="153405" y="587025"/>
              <a:chExt cx="999561" cy="1627255"/>
            </a:xfrm>
          </p:grpSpPr>
          <p:sp>
            <p:nvSpPr>
              <p:cNvPr id="286" name="Google Shape;286;p27"/>
              <p:cNvSpPr/>
              <p:nvPr/>
            </p:nvSpPr>
            <p:spPr>
              <a:xfrm rot="-1104389">
                <a:off x="400452" y="630207"/>
                <a:ext cx="522893"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27"/>
              <p:cNvSpPr/>
              <p:nvPr/>
            </p:nvSpPr>
            <p:spPr>
              <a:xfrm rot="-1104389">
                <a:off x="391500" y="684262"/>
                <a:ext cx="191608" cy="1539138"/>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88" name="Google Shape;288;p27"/>
            <p:cNvGrpSpPr/>
            <p:nvPr/>
          </p:nvGrpSpPr>
          <p:grpSpPr>
            <a:xfrm rot="-8085454" flipH="1">
              <a:off x="9939293" y="3974571"/>
              <a:ext cx="1371171" cy="2602829"/>
              <a:chOff x="153405" y="587025"/>
              <a:chExt cx="999561" cy="1627255"/>
            </a:xfrm>
          </p:grpSpPr>
          <p:sp>
            <p:nvSpPr>
              <p:cNvPr id="289" name="Google Shape;289;p27"/>
              <p:cNvSpPr/>
              <p:nvPr/>
            </p:nvSpPr>
            <p:spPr>
              <a:xfrm rot="-1104389">
                <a:off x="400452" y="630207"/>
                <a:ext cx="522893"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7"/>
              <p:cNvSpPr/>
              <p:nvPr/>
            </p:nvSpPr>
            <p:spPr>
              <a:xfrm rot="-1104389">
                <a:off x="391500" y="684262"/>
                <a:ext cx="191608" cy="1539138"/>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91" name="Google Shape;291;p27"/>
            <p:cNvGrpSpPr/>
            <p:nvPr/>
          </p:nvGrpSpPr>
          <p:grpSpPr>
            <a:xfrm rot="6515991" flipH="1">
              <a:off x="9133139" y="5347988"/>
              <a:ext cx="926547" cy="926547"/>
              <a:chOff x="121429" y="411152"/>
              <a:chExt cx="607378" cy="607378"/>
            </a:xfrm>
          </p:grpSpPr>
          <p:sp>
            <p:nvSpPr>
              <p:cNvPr id="292" name="Google Shape;292;p27"/>
              <p:cNvSpPr/>
              <p:nvPr/>
            </p:nvSpPr>
            <p:spPr>
              <a:xfrm>
                <a:off x="121429" y="411152"/>
                <a:ext cx="607378" cy="607378"/>
              </a:xfrm>
              <a:prstGeom prst="ellipse">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27"/>
              <p:cNvSpPr/>
              <p:nvPr/>
            </p:nvSpPr>
            <p:spPr>
              <a:xfrm>
                <a:off x="186934" y="476657"/>
                <a:ext cx="476369" cy="47636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4" name="Google Shape;294;p27"/>
              <p:cNvSpPr/>
              <p:nvPr/>
            </p:nvSpPr>
            <p:spPr>
              <a:xfrm>
                <a:off x="306265" y="596608"/>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27"/>
              <p:cNvSpPr/>
              <p:nvPr/>
            </p:nvSpPr>
            <p:spPr>
              <a:xfrm>
                <a:off x="385557"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96" name="Google Shape;296;p27"/>
            <p:cNvGrpSpPr/>
            <p:nvPr/>
          </p:nvGrpSpPr>
          <p:grpSpPr>
            <a:xfrm rot="-3767682" flipH="1">
              <a:off x="10630036" y="3483559"/>
              <a:ext cx="606909" cy="1518446"/>
              <a:chOff x="4130254" y="650162"/>
              <a:chExt cx="502274" cy="1664988"/>
            </a:xfrm>
          </p:grpSpPr>
          <p:sp>
            <p:nvSpPr>
              <p:cNvPr id="297" name="Google Shape;297;p27"/>
              <p:cNvSpPr/>
              <p:nvPr/>
            </p:nvSpPr>
            <p:spPr>
              <a:xfrm>
                <a:off x="4130254" y="650162"/>
                <a:ext cx="502274"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27"/>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99" name="Google Shape;299;p27"/>
            <p:cNvGrpSpPr/>
            <p:nvPr/>
          </p:nvGrpSpPr>
          <p:grpSpPr>
            <a:xfrm rot="6515991" flipH="1">
              <a:off x="11363304" y="4328467"/>
              <a:ext cx="770532" cy="770532"/>
              <a:chOff x="121429" y="411152"/>
              <a:chExt cx="607378" cy="607378"/>
            </a:xfrm>
          </p:grpSpPr>
          <p:sp>
            <p:nvSpPr>
              <p:cNvPr id="300" name="Google Shape;300;p27"/>
              <p:cNvSpPr/>
              <p:nvPr/>
            </p:nvSpPr>
            <p:spPr>
              <a:xfrm>
                <a:off x="121429" y="411152"/>
                <a:ext cx="607378" cy="60737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27"/>
              <p:cNvSpPr/>
              <p:nvPr/>
            </p:nvSpPr>
            <p:spPr>
              <a:xfrm>
                <a:off x="186934" y="476657"/>
                <a:ext cx="476369" cy="47636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27"/>
              <p:cNvSpPr/>
              <p:nvPr/>
            </p:nvSpPr>
            <p:spPr>
              <a:xfrm>
                <a:off x="306265" y="596608"/>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 name="Google Shape;303;p27"/>
              <p:cNvSpPr/>
              <p:nvPr/>
            </p:nvSpPr>
            <p:spPr>
              <a:xfrm>
                <a:off x="385557"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304" name="Google Shape;304;p27"/>
          <p:cNvSpPr/>
          <p:nvPr/>
        </p:nvSpPr>
        <p:spPr>
          <a:xfrm>
            <a:off x="8831560" y="2981015"/>
            <a:ext cx="893052" cy="892469"/>
          </a:xfrm>
          <a:custGeom>
            <a:avLst/>
            <a:gdLst/>
            <a:ahLst/>
            <a:cxnLst/>
            <a:rect l="l" t="t" r="r" b="b"/>
            <a:pathLst>
              <a:path w="893052" h="892469" extrusionOk="0">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05" name="Google Shape;305;p27"/>
          <p:cNvGrpSpPr/>
          <p:nvPr/>
        </p:nvGrpSpPr>
        <p:grpSpPr>
          <a:xfrm>
            <a:off x="9173463" y="3352149"/>
            <a:ext cx="1473420" cy="880706"/>
            <a:chOff x="9191751" y="3507597"/>
            <a:chExt cx="1473420" cy="880706"/>
          </a:xfrm>
        </p:grpSpPr>
        <p:grpSp>
          <p:nvGrpSpPr>
            <p:cNvPr id="306" name="Google Shape;306;p27"/>
            <p:cNvGrpSpPr/>
            <p:nvPr/>
          </p:nvGrpSpPr>
          <p:grpSpPr>
            <a:xfrm rot="9652240">
              <a:off x="9268012" y="3638930"/>
              <a:ext cx="905685" cy="618038"/>
              <a:chOff x="5392597" y="1514643"/>
              <a:chExt cx="665967" cy="454455"/>
            </a:xfrm>
          </p:grpSpPr>
          <p:sp>
            <p:nvSpPr>
              <p:cNvPr id="307" name="Google Shape;307;p27"/>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2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27"/>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2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27"/>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12" name="Google Shape;312;p27"/>
            <p:cNvGrpSpPr/>
            <p:nvPr/>
          </p:nvGrpSpPr>
          <p:grpSpPr>
            <a:xfrm rot="2979890" flipH="1">
              <a:off x="10051357" y="3654191"/>
              <a:ext cx="509488" cy="509489"/>
              <a:chOff x="5108331" y="1463790"/>
              <a:chExt cx="374637" cy="374637"/>
            </a:xfrm>
          </p:grpSpPr>
          <p:sp>
            <p:nvSpPr>
              <p:cNvPr id="313" name="Google Shape;313;p27"/>
              <p:cNvSpPr/>
              <p:nvPr/>
            </p:nvSpPr>
            <p:spPr>
              <a:xfrm>
                <a:off x="5108331" y="1463790"/>
                <a:ext cx="374637" cy="374637"/>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27"/>
              <p:cNvSpPr/>
              <p:nvPr/>
            </p:nvSpPr>
            <p:spPr>
              <a:xfrm>
                <a:off x="5167785" y="1523588"/>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315" name="Google Shape;315;p27"/>
          <p:cNvSpPr txBox="1"/>
          <p:nvPr/>
        </p:nvSpPr>
        <p:spPr>
          <a:xfrm>
            <a:off x="-87223" y="2901489"/>
            <a:ext cx="12192000" cy="92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400">
                <a:solidFill>
                  <a:schemeClr val="lt1"/>
                </a:solidFill>
              </a:rPr>
              <a:t>Panasonic - Kitting</a:t>
            </a:r>
            <a:endParaRPr sz="5400">
              <a:solidFill>
                <a:schemeClr val="lt1"/>
              </a:solidFill>
              <a:latin typeface="Arial"/>
              <a:ea typeface="Arial"/>
              <a:cs typeface="Arial"/>
              <a:sym typeface="Arial"/>
            </a:endParaRPr>
          </a:p>
        </p:txBody>
      </p:sp>
      <p:sp>
        <p:nvSpPr>
          <p:cNvPr id="316" name="Google Shape;316;p27"/>
          <p:cNvSpPr txBox="1"/>
          <p:nvPr/>
        </p:nvSpPr>
        <p:spPr>
          <a:xfrm>
            <a:off x="-1123" y="5250089"/>
            <a:ext cx="12191852" cy="37965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rPr>
              <a:t>Final Presentation</a:t>
            </a:r>
            <a:endParaRPr sz="2400">
              <a:solidFill>
                <a:schemeClr val="lt1"/>
              </a:solidFill>
            </a:endParaRPr>
          </a:p>
          <a:p>
            <a:pPr marL="0" marR="0" lvl="0" indent="0" algn="ctr" rtl="0">
              <a:spcBef>
                <a:spcPts val="0"/>
              </a:spcBef>
              <a:spcAft>
                <a:spcPts val="0"/>
              </a:spcAft>
              <a:buClr>
                <a:srgbClr val="000000"/>
              </a:buClr>
              <a:buFont typeface="Arial"/>
              <a:buNone/>
            </a:pPr>
            <a:r>
              <a:rPr lang="en-US" sz="2400">
                <a:solidFill>
                  <a:schemeClr val="lt1"/>
                </a:solidFill>
              </a:rPr>
              <a:t>December 5th, 2019</a:t>
            </a:r>
            <a:endParaRPr sz="2400">
              <a:solidFill>
                <a:schemeClr val="lt1"/>
              </a:solidFill>
            </a:endParaRPr>
          </a:p>
        </p:txBody>
      </p:sp>
      <p:grpSp>
        <p:nvGrpSpPr>
          <p:cNvPr id="317" name="Google Shape;317;p27"/>
          <p:cNvGrpSpPr/>
          <p:nvPr/>
        </p:nvGrpSpPr>
        <p:grpSpPr>
          <a:xfrm>
            <a:off x="2809577" y="1396723"/>
            <a:ext cx="1049183" cy="1505029"/>
            <a:chOff x="2809577" y="1396723"/>
            <a:chExt cx="1049183" cy="1505029"/>
          </a:xfrm>
        </p:grpSpPr>
        <p:grpSp>
          <p:nvGrpSpPr>
            <p:cNvPr id="318" name="Google Shape;318;p27"/>
            <p:cNvGrpSpPr/>
            <p:nvPr/>
          </p:nvGrpSpPr>
          <p:grpSpPr>
            <a:xfrm rot="3348710">
              <a:off x="2899244" y="2046346"/>
              <a:ext cx="901365" cy="617964"/>
              <a:chOff x="5392597" y="1514643"/>
              <a:chExt cx="662791" cy="454401"/>
            </a:xfrm>
          </p:grpSpPr>
          <p:sp>
            <p:nvSpPr>
              <p:cNvPr id="319" name="Google Shape;319;p27"/>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27"/>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2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2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27"/>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24" name="Google Shape;324;p27"/>
            <p:cNvGrpSpPr/>
            <p:nvPr/>
          </p:nvGrpSpPr>
          <p:grpSpPr>
            <a:xfrm rot="3536101">
              <a:off x="2904493" y="1491639"/>
              <a:ext cx="509488" cy="509489"/>
              <a:chOff x="5108331" y="1463790"/>
              <a:chExt cx="374637" cy="374637"/>
            </a:xfrm>
          </p:grpSpPr>
          <p:sp>
            <p:nvSpPr>
              <p:cNvPr id="325" name="Google Shape;325;p27"/>
              <p:cNvSpPr/>
              <p:nvPr/>
            </p:nvSpPr>
            <p:spPr>
              <a:xfrm>
                <a:off x="5108331" y="1463790"/>
                <a:ext cx="374637" cy="374637"/>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27"/>
              <p:cNvSpPr/>
              <p:nvPr/>
            </p:nvSpPr>
            <p:spPr>
              <a:xfrm>
                <a:off x="5167785" y="1523588"/>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6"/>
          <p:cNvSpPr txBox="1">
            <a:spLocks noGrp="1"/>
          </p:cNvSpPr>
          <p:nvPr>
            <p:ph type="body" idx="1"/>
          </p:nvPr>
        </p:nvSpPr>
        <p:spPr>
          <a:xfrm>
            <a:off x="309454" y="1199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Data Overview</a:t>
            </a:r>
            <a:endParaRPr sz="3600"/>
          </a:p>
        </p:txBody>
      </p:sp>
      <p:sp>
        <p:nvSpPr>
          <p:cNvPr id="570" name="Google Shape;570;p36"/>
          <p:cNvSpPr txBox="1"/>
          <p:nvPr/>
        </p:nvSpPr>
        <p:spPr>
          <a:xfrm>
            <a:off x="1207484" y="1687559"/>
            <a:ext cx="14403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sz="2000" b="1"/>
              <a:t>PickJob</a:t>
            </a:r>
            <a:endParaRPr sz="2000" b="1">
              <a:latin typeface="Arial"/>
              <a:ea typeface="Arial"/>
              <a:cs typeface="Arial"/>
              <a:sym typeface="Arial"/>
            </a:endParaRPr>
          </a:p>
        </p:txBody>
      </p:sp>
      <p:sp>
        <p:nvSpPr>
          <p:cNvPr id="571" name="Google Shape;571;p36"/>
          <p:cNvSpPr txBox="1"/>
          <p:nvPr/>
        </p:nvSpPr>
        <p:spPr>
          <a:xfrm>
            <a:off x="4193950" y="1616638"/>
            <a:ext cx="1440300" cy="57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solidFill>
                  <a:schemeClr val="lt1"/>
                </a:solidFill>
              </a:rPr>
              <a:t>PickOrder 1</a:t>
            </a:r>
            <a:endParaRPr b="1">
              <a:solidFill>
                <a:schemeClr val="lt1"/>
              </a:solidFill>
              <a:latin typeface="Arial"/>
              <a:ea typeface="Arial"/>
              <a:cs typeface="Arial"/>
              <a:sym typeface="Arial"/>
            </a:endParaRPr>
          </a:p>
        </p:txBody>
      </p:sp>
      <p:sp>
        <p:nvSpPr>
          <p:cNvPr id="572" name="Google Shape;572;p36"/>
          <p:cNvSpPr txBox="1"/>
          <p:nvPr/>
        </p:nvSpPr>
        <p:spPr>
          <a:xfrm>
            <a:off x="4346350" y="4593725"/>
            <a:ext cx="1440300" cy="57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solidFill>
                  <a:schemeClr val="lt1"/>
                </a:solidFill>
              </a:rPr>
              <a:t>PickOrder 3</a:t>
            </a:r>
            <a:endParaRPr b="1">
              <a:solidFill>
                <a:schemeClr val="lt1"/>
              </a:solidFill>
              <a:latin typeface="Arial"/>
              <a:ea typeface="Arial"/>
              <a:cs typeface="Arial"/>
              <a:sym typeface="Arial"/>
            </a:endParaRPr>
          </a:p>
        </p:txBody>
      </p:sp>
      <p:sp>
        <p:nvSpPr>
          <p:cNvPr id="573" name="Google Shape;573;p36"/>
          <p:cNvSpPr txBox="1"/>
          <p:nvPr/>
        </p:nvSpPr>
        <p:spPr>
          <a:xfrm>
            <a:off x="4193950" y="3151838"/>
            <a:ext cx="1440300" cy="57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solidFill>
                  <a:schemeClr val="lt1"/>
                </a:solidFill>
              </a:rPr>
              <a:t>PickOrder 2</a:t>
            </a:r>
            <a:endParaRPr b="1">
              <a:solidFill>
                <a:schemeClr val="lt1"/>
              </a:solidFill>
              <a:latin typeface="Arial"/>
              <a:ea typeface="Arial"/>
              <a:cs typeface="Arial"/>
              <a:sym typeface="Arial"/>
            </a:endParaRPr>
          </a:p>
        </p:txBody>
      </p:sp>
      <p:sp>
        <p:nvSpPr>
          <p:cNvPr id="574" name="Google Shape;574;p36"/>
          <p:cNvSpPr txBox="1"/>
          <p:nvPr/>
        </p:nvSpPr>
        <p:spPr>
          <a:xfrm>
            <a:off x="5524288" y="1607750"/>
            <a:ext cx="1393500" cy="86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t>PickOrder 1</a:t>
            </a:r>
            <a:endParaRPr b="1">
              <a:latin typeface="Arial"/>
              <a:ea typeface="Arial"/>
              <a:cs typeface="Arial"/>
              <a:sym typeface="Arial"/>
            </a:endParaRPr>
          </a:p>
        </p:txBody>
      </p:sp>
      <p:cxnSp>
        <p:nvCxnSpPr>
          <p:cNvPr id="575" name="Google Shape;575;p36"/>
          <p:cNvCxnSpPr/>
          <p:nvPr/>
        </p:nvCxnSpPr>
        <p:spPr>
          <a:xfrm rot="10800000" flipH="1">
            <a:off x="2847856" y="2119907"/>
            <a:ext cx="1146000" cy="867600"/>
          </a:xfrm>
          <a:prstGeom prst="straightConnector1">
            <a:avLst/>
          </a:prstGeom>
          <a:noFill/>
          <a:ln w="38100" cap="flat" cmpd="sng">
            <a:solidFill>
              <a:schemeClr val="dk2"/>
            </a:solidFill>
            <a:prstDash val="dot"/>
            <a:round/>
            <a:headEnd type="none" w="med" len="med"/>
            <a:tailEnd type="none" w="med" len="med"/>
          </a:ln>
        </p:spPr>
      </p:cxnSp>
      <p:cxnSp>
        <p:nvCxnSpPr>
          <p:cNvPr id="576" name="Google Shape;576;p36"/>
          <p:cNvCxnSpPr/>
          <p:nvPr/>
        </p:nvCxnSpPr>
        <p:spPr>
          <a:xfrm rot="10800000" flipH="1">
            <a:off x="2943544" y="3597932"/>
            <a:ext cx="954600" cy="22200"/>
          </a:xfrm>
          <a:prstGeom prst="straightConnector1">
            <a:avLst/>
          </a:prstGeom>
          <a:noFill/>
          <a:ln w="38100" cap="flat" cmpd="sng">
            <a:solidFill>
              <a:schemeClr val="dk2"/>
            </a:solidFill>
            <a:prstDash val="dot"/>
            <a:round/>
            <a:headEnd type="none" w="med" len="med"/>
            <a:tailEnd type="none" w="med" len="med"/>
          </a:ln>
        </p:spPr>
      </p:cxnSp>
      <p:cxnSp>
        <p:nvCxnSpPr>
          <p:cNvPr id="577" name="Google Shape;577;p36"/>
          <p:cNvCxnSpPr/>
          <p:nvPr/>
        </p:nvCxnSpPr>
        <p:spPr>
          <a:xfrm>
            <a:off x="2518650" y="4066250"/>
            <a:ext cx="1627500" cy="987000"/>
          </a:xfrm>
          <a:prstGeom prst="straightConnector1">
            <a:avLst/>
          </a:prstGeom>
          <a:noFill/>
          <a:ln w="38100" cap="flat" cmpd="sng">
            <a:solidFill>
              <a:schemeClr val="dk2"/>
            </a:solidFill>
            <a:prstDash val="dot"/>
            <a:round/>
            <a:headEnd type="none" w="med" len="med"/>
            <a:tailEnd type="none" w="med" len="med"/>
          </a:ln>
        </p:spPr>
      </p:cxnSp>
      <p:cxnSp>
        <p:nvCxnSpPr>
          <p:cNvPr id="578" name="Google Shape;578;p36"/>
          <p:cNvCxnSpPr/>
          <p:nvPr/>
        </p:nvCxnSpPr>
        <p:spPr>
          <a:xfrm rot="10800000" flipH="1">
            <a:off x="6836924" y="2025825"/>
            <a:ext cx="2367600" cy="1529100"/>
          </a:xfrm>
          <a:prstGeom prst="straightConnector1">
            <a:avLst/>
          </a:prstGeom>
          <a:noFill/>
          <a:ln w="38100" cap="flat" cmpd="sng">
            <a:solidFill>
              <a:schemeClr val="dk2"/>
            </a:solidFill>
            <a:prstDash val="dot"/>
            <a:round/>
            <a:headEnd type="none" w="med" len="med"/>
            <a:tailEnd type="none" w="med" len="med"/>
          </a:ln>
        </p:spPr>
      </p:cxnSp>
      <p:cxnSp>
        <p:nvCxnSpPr>
          <p:cNvPr id="579" name="Google Shape;579;p36"/>
          <p:cNvCxnSpPr/>
          <p:nvPr/>
        </p:nvCxnSpPr>
        <p:spPr>
          <a:xfrm rot="10800000" flipH="1">
            <a:off x="6836924" y="3564875"/>
            <a:ext cx="2438700" cy="7200"/>
          </a:xfrm>
          <a:prstGeom prst="straightConnector1">
            <a:avLst/>
          </a:prstGeom>
          <a:noFill/>
          <a:ln w="38100" cap="flat" cmpd="sng">
            <a:solidFill>
              <a:schemeClr val="dk2"/>
            </a:solidFill>
            <a:prstDash val="dot"/>
            <a:round/>
            <a:headEnd type="none" w="med" len="med"/>
            <a:tailEnd type="none" w="med" len="med"/>
          </a:ln>
        </p:spPr>
      </p:cxnSp>
      <p:cxnSp>
        <p:nvCxnSpPr>
          <p:cNvPr id="580" name="Google Shape;580;p36"/>
          <p:cNvCxnSpPr/>
          <p:nvPr/>
        </p:nvCxnSpPr>
        <p:spPr>
          <a:xfrm>
            <a:off x="6829600" y="3582025"/>
            <a:ext cx="2406000" cy="1502700"/>
          </a:xfrm>
          <a:prstGeom prst="straightConnector1">
            <a:avLst/>
          </a:prstGeom>
          <a:noFill/>
          <a:ln w="38100" cap="flat" cmpd="sng">
            <a:solidFill>
              <a:schemeClr val="dk2"/>
            </a:solidFill>
            <a:prstDash val="dot"/>
            <a:round/>
            <a:headEnd type="none" w="med" len="med"/>
            <a:tailEnd type="none" w="med" len="med"/>
          </a:ln>
        </p:spPr>
      </p:cxnSp>
      <p:sp>
        <p:nvSpPr>
          <p:cNvPr id="581" name="Google Shape;581;p36"/>
          <p:cNvSpPr txBox="1"/>
          <p:nvPr/>
        </p:nvSpPr>
        <p:spPr>
          <a:xfrm>
            <a:off x="9926375" y="5832888"/>
            <a:ext cx="1440300" cy="57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en-US" b="1">
                <a:solidFill>
                  <a:schemeClr val="lt1"/>
                </a:solidFill>
              </a:rPr>
              <a:t>Part 3</a:t>
            </a:r>
            <a:endParaRPr b="1">
              <a:solidFill>
                <a:schemeClr val="lt1"/>
              </a:solidFill>
              <a:latin typeface="Arial"/>
              <a:ea typeface="Arial"/>
              <a:cs typeface="Arial"/>
              <a:sym typeface="Arial"/>
            </a:endParaRPr>
          </a:p>
        </p:txBody>
      </p:sp>
      <p:pic>
        <p:nvPicPr>
          <p:cNvPr id="582" name="Google Shape;582;p36"/>
          <p:cNvPicPr preferRelativeResize="0"/>
          <p:nvPr/>
        </p:nvPicPr>
        <p:blipFill>
          <a:blip r:embed="rId3">
            <a:alphaModFix/>
          </a:blip>
          <a:stretch>
            <a:fillRect/>
          </a:stretch>
        </p:blipFill>
        <p:spPr>
          <a:xfrm>
            <a:off x="9467435" y="1570218"/>
            <a:ext cx="790575" cy="619125"/>
          </a:xfrm>
          <a:prstGeom prst="rect">
            <a:avLst/>
          </a:prstGeom>
          <a:noFill/>
          <a:ln>
            <a:noFill/>
          </a:ln>
        </p:spPr>
      </p:pic>
      <p:pic>
        <p:nvPicPr>
          <p:cNvPr id="583" name="Google Shape;583;p36"/>
          <p:cNvPicPr preferRelativeResize="0"/>
          <p:nvPr/>
        </p:nvPicPr>
        <p:blipFill>
          <a:blip r:embed="rId4">
            <a:alphaModFix/>
          </a:blip>
          <a:stretch>
            <a:fillRect/>
          </a:stretch>
        </p:blipFill>
        <p:spPr>
          <a:xfrm>
            <a:off x="9451150" y="3268025"/>
            <a:ext cx="676275" cy="452400"/>
          </a:xfrm>
          <a:prstGeom prst="rect">
            <a:avLst/>
          </a:prstGeom>
          <a:noFill/>
          <a:ln>
            <a:noFill/>
          </a:ln>
        </p:spPr>
      </p:pic>
      <p:sp>
        <p:nvSpPr>
          <p:cNvPr id="584" name="Google Shape;584;p36"/>
          <p:cNvSpPr/>
          <p:nvPr/>
        </p:nvSpPr>
        <p:spPr>
          <a:xfrm>
            <a:off x="845025" y="2373925"/>
            <a:ext cx="2145932" cy="2128543"/>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4A86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85" name="Google Shape;585;p36"/>
          <p:cNvSpPr/>
          <p:nvPr/>
        </p:nvSpPr>
        <p:spPr>
          <a:xfrm>
            <a:off x="1609347" y="3212010"/>
            <a:ext cx="617280" cy="452368"/>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6" name="Google Shape;586;p36"/>
          <p:cNvSpPr txBox="1"/>
          <p:nvPr/>
        </p:nvSpPr>
        <p:spPr>
          <a:xfrm>
            <a:off x="4123400" y="3147725"/>
            <a:ext cx="1440300" cy="57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solidFill>
                  <a:schemeClr val="lt1"/>
                </a:solidFill>
              </a:rPr>
              <a:t>PickOrder 1</a:t>
            </a:r>
            <a:endParaRPr b="1">
              <a:solidFill>
                <a:schemeClr val="lt1"/>
              </a:solidFill>
              <a:latin typeface="Arial"/>
              <a:ea typeface="Arial"/>
              <a:cs typeface="Arial"/>
              <a:sym typeface="Arial"/>
            </a:endParaRPr>
          </a:p>
        </p:txBody>
      </p:sp>
      <p:sp>
        <p:nvSpPr>
          <p:cNvPr id="587" name="Google Shape;587;p36"/>
          <p:cNvSpPr txBox="1"/>
          <p:nvPr/>
        </p:nvSpPr>
        <p:spPr>
          <a:xfrm>
            <a:off x="5524288" y="3172087"/>
            <a:ext cx="1393500" cy="86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t>PickOrder 2</a:t>
            </a:r>
            <a:endParaRPr b="1">
              <a:latin typeface="Arial"/>
              <a:ea typeface="Arial"/>
              <a:cs typeface="Arial"/>
              <a:sym typeface="Arial"/>
            </a:endParaRPr>
          </a:p>
        </p:txBody>
      </p:sp>
      <p:sp>
        <p:nvSpPr>
          <p:cNvPr id="588" name="Google Shape;588;p36"/>
          <p:cNvSpPr txBox="1"/>
          <p:nvPr/>
        </p:nvSpPr>
        <p:spPr>
          <a:xfrm>
            <a:off x="4346350" y="4827788"/>
            <a:ext cx="1440300" cy="57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solidFill>
                  <a:schemeClr val="lt1"/>
                </a:solidFill>
              </a:rPr>
              <a:t>PickOrder 1</a:t>
            </a:r>
            <a:endParaRPr b="1">
              <a:solidFill>
                <a:schemeClr val="lt1"/>
              </a:solidFill>
              <a:latin typeface="Arial"/>
              <a:ea typeface="Arial"/>
              <a:cs typeface="Arial"/>
              <a:sym typeface="Arial"/>
            </a:endParaRPr>
          </a:p>
        </p:txBody>
      </p:sp>
      <p:sp>
        <p:nvSpPr>
          <p:cNvPr id="589" name="Google Shape;589;p36"/>
          <p:cNvSpPr txBox="1"/>
          <p:nvPr/>
        </p:nvSpPr>
        <p:spPr>
          <a:xfrm>
            <a:off x="5676688" y="4818900"/>
            <a:ext cx="1393500" cy="86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t>PickOrder 3</a:t>
            </a:r>
            <a:endParaRPr b="1">
              <a:latin typeface="Arial"/>
              <a:ea typeface="Arial"/>
              <a:cs typeface="Arial"/>
              <a:sym typeface="Arial"/>
            </a:endParaRPr>
          </a:p>
        </p:txBody>
      </p:sp>
      <p:pic>
        <p:nvPicPr>
          <p:cNvPr id="590" name="Google Shape;590;p36"/>
          <p:cNvPicPr preferRelativeResize="0"/>
          <p:nvPr/>
        </p:nvPicPr>
        <p:blipFill>
          <a:blip r:embed="rId5">
            <a:alphaModFix/>
          </a:blip>
          <a:stretch>
            <a:fillRect/>
          </a:stretch>
        </p:blipFill>
        <p:spPr>
          <a:xfrm>
            <a:off x="4284825" y="3168150"/>
            <a:ext cx="907725" cy="774225"/>
          </a:xfrm>
          <a:prstGeom prst="rect">
            <a:avLst/>
          </a:prstGeom>
          <a:noFill/>
          <a:ln>
            <a:noFill/>
          </a:ln>
        </p:spPr>
      </p:pic>
      <p:pic>
        <p:nvPicPr>
          <p:cNvPr id="591" name="Google Shape;591;p36"/>
          <p:cNvPicPr preferRelativeResize="0"/>
          <p:nvPr/>
        </p:nvPicPr>
        <p:blipFill>
          <a:blip r:embed="rId6">
            <a:alphaModFix/>
          </a:blip>
          <a:stretch>
            <a:fillRect/>
          </a:stretch>
        </p:blipFill>
        <p:spPr>
          <a:xfrm>
            <a:off x="4450438" y="1703300"/>
            <a:ext cx="617275" cy="720150"/>
          </a:xfrm>
          <a:prstGeom prst="rect">
            <a:avLst/>
          </a:prstGeom>
          <a:noFill/>
          <a:ln>
            <a:noFill/>
          </a:ln>
        </p:spPr>
      </p:pic>
      <p:sp>
        <p:nvSpPr>
          <p:cNvPr id="592" name="Google Shape;592;p36"/>
          <p:cNvSpPr/>
          <p:nvPr/>
        </p:nvSpPr>
        <p:spPr>
          <a:xfrm>
            <a:off x="3961400" y="1322426"/>
            <a:ext cx="1554569" cy="148189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93" name="Google Shape;593;p36"/>
          <p:cNvSpPr/>
          <p:nvPr/>
        </p:nvSpPr>
        <p:spPr>
          <a:xfrm>
            <a:off x="3961400" y="2864926"/>
            <a:ext cx="1554569" cy="148189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pic>
        <p:nvPicPr>
          <p:cNvPr id="594" name="Google Shape;594;p36"/>
          <p:cNvPicPr preferRelativeResize="0"/>
          <p:nvPr/>
        </p:nvPicPr>
        <p:blipFill>
          <a:blip r:embed="rId7">
            <a:alphaModFix/>
          </a:blip>
          <a:stretch>
            <a:fillRect/>
          </a:stretch>
        </p:blipFill>
        <p:spPr>
          <a:xfrm>
            <a:off x="4356351" y="4955854"/>
            <a:ext cx="790575" cy="701496"/>
          </a:xfrm>
          <a:prstGeom prst="rect">
            <a:avLst/>
          </a:prstGeom>
          <a:noFill/>
          <a:ln>
            <a:noFill/>
          </a:ln>
        </p:spPr>
      </p:pic>
      <p:sp>
        <p:nvSpPr>
          <p:cNvPr id="595" name="Google Shape;595;p36"/>
          <p:cNvSpPr/>
          <p:nvPr/>
        </p:nvSpPr>
        <p:spPr>
          <a:xfrm>
            <a:off x="3974350" y="4593714"/>
            <a:ext cx="1554569" cy="148189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96" name="Google Shape;596;p36"/>
          <p:cNvSpPr txBox="1"/>
          <p:nvPr/>
        </p:nvSpPr>
        <p:spPr>
          <a:xfrm>
            <a:off x="4284775" y="6266375"/>
            <a:ext cx="9078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a:t>
            </a:r>
            <a:endParaRPr sz="2400" b="1"/>
          </a:p>
        </p:txBody>
      </p:sp>
      <p:sp>
        <p:nvSpPr>
          <p:cNvPr id="597" name="Google Shape;597;p36"/>
          <p:cNvSpPr txBox="1"/>
          <p:nvPr/>
        </p:nvSpPr>
        <p:spPr>
          <a:xfrm>
            <a:off x="9408813" y="4887950"/>
            <a:ext cx="9078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a:t>
            </a:r>
            <a:endParaRPr sz="2400" b="1"/>
          </a:p>
        </p:txBody>
      </p:sp>
      <p:sp>
        <p:nvSpPr>
          <p:cNvPr id="598" name="Google Shape;598;p36"/>
          <p:cNvSpPr/>
          <p:nvPr/>
        </p:nvSpPr>
        <p:spPr>
          <a:xfrm>
            <a:off x="9044352" y="1162048"/>
            <a:ext cx="1554569" cy="148189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599" name="Google Shape;599;p36"/>
          <p:cNvSpPr txBox="1"/>
          <p:nvPr/>
        </p:nvSpPr>
        <p:spPr>
          <a:xfrm>
            <a:off x="10598913" y="1544375"/>
            <a:ext cx="1393500" cy="86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t>Part 1</a:t>
            </a:r>
            <a:endParaRPr b="1">
              <a:latin typeface="Arial"/>
              <a:ea typeface="Arial"/>
              <a:cs typeface="Arial"/>
              <a:sym typeface="Arial"/>
            </a:endParaRPr>
          </a:p>
        </p:txBody>
      </p:sp>
      <p:sp>
        <p:nvSpPr>
          <p:cNvPr id="600" name="Google Shape;600;p36"/>
          <p:cNvSpPr/>
          <p:nvPr/>
        </p:nvSpPr>
        <p:spPr>
          <a:xfrm>
            <a:off x="9044352" y="2697248"/>
            <a:ext cx="1554569" cy="148189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01" name="Google Shape;601;p36"/>
          <p:cNvSpPr txBox="1"/>
          <p:nvPr/>
        </p:nvSpPr>
        <p:spPr>
          <a:xfrm>
            <a:off x="10596563" y="3112200"/>
            <a:ext cx="1393500" cy="86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a:p>
            <a:pPr marL="0" marR="0" lvl="0" indent="0" algn="ctr" rtl="0">
              <a:spcBef>
                <a:spcPts val="0"/>
              </a:spcBef>
              <a:spcAft>
                <a:spcPts val="0"/>
              </a:spcAft>
              <a:buNone/>
            </a:pPr>
            <a:r>
              <a:rPr lang="en-US" b="1"/>
              <a:t>Part 2</a:t>
            </a:r>
            <a:endParaRPr b="1">
              <a:latin typeface="Arial"/>
              <a:ea typeface="Arial"/>
              <a:cs typeface="Arial"/>
              <a:sym typeface="Arial"/>
            </a:endParaRPr>
          </a:p>
        </p:txBody>
      </p:sp>
      <p:pic>
        <p:nvPicPr>
          <p:cNvPr id="602" name="Google Shape;602;p36"/>
          <p:cNvPicPr preferRelativeResize="0"/>
          <p:nvPr/>
        </p:nvPicPr>
        <p:blipFill rotWithShape="1">
          <a:blip r:embed="rId8">
            <a:alphaModFix/>
          </a:blip>
          <a:srcRect t="20532" b="28944"/>
          <a:stretch/>
        </p:blipFill>
        <p:spPr>
          <a:xfrm>
            <a:off x="9734550" y="0"/>
            <a:ext cx="2457450" cy="61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7"/>
          <p:cNvSpPr txBox="1">
            <a:spLocks noGrp="1"/>
          </p:cNvSpPr>
          <p:nvPr>
            <p:ph type="body" idx="1"/>
          </p:nvPr>
        </p:nvSpPr>
        <p:spPr>
          <a:xfrm>
            <a:off x="323529" y="110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Table Relationship</a:t>
            </a:r>
            <a:endParaRPr sz="3600"/>
          </a:p>
        </p:txBody>
      </p:sp>
      <p:graphicFrame>
        <p:nvGraphicFramePr>
          <p:cNvPr id="608" name="Google Shape;608;p37"/>
          <p:cNvGraphicFramePr/>
          <p:nvPr/>
        </p:nvGraphicFramePr>
        <p:xfrm>
          <a:off x="2554725" y="2060675"/>
          <a:ext cx="1975175" cy="1584840"/>
        </p:xfrm>
        <a:graphic>
          <a:graphicData uri="http://schemas.openxmlformats.org/drawingml/2006/table">
            <a:tbl>
              <a:tblPr>
                <a:noFill/>
                <a:tableStyleId>{80B5AC6D-C309-4897-A598-3E141455EDCF}</a:tableStyleId>
              </a:tblPr>
              <a:tblGrid>
                <a:gridCol w="1975175">
                  <a:extLst>
                    <a:ext uri="{9D8B030D-6E8A-4147-A177-3AD203B41FA5}">
                      <a16:colId xmlns:a16="http://schemas.microsoft.com/office/drawing/2014/main" val="20000"/>
                    </a:ext>
                  </a:extLst>
                </a:gridCol>
              </a:tblGrid>
              <a:tr h="354300">
                <a:tc>
                  <a:txBody>
                    <a:bodyPr/>
                    <a:lstStyle/>
                    <a:p>
                      <a:pPr marL="0" lvl="0" indent="0" algn="ctr" rtl="0">
                        <a:spcBef>
                          <a:spcPts val="0"/>
                        </a:spcBef>
                        <a:spcAft>
                          <a:spcPts val="0"/>
                        </a:spcAft>
                        <a:buNone/>
                      </a:pPr>
                      <a:r>
                        <a:rPr lang="en-US" b="1"/>
                        <a:t>PickJob</a:t>
                      </a:r>
                      <a:endParaRPr b="1"/>
                    </a:p>
                  </a:txBody>
                  <a:tcPr marL="91425" marR="91425" marT="91425" marB="91425">
                    <a:lnL w="38100" cap="flat" cmpd="sng">
                      <a:solidFill>
                        <a:srgbClr val="93C47D"/>
                      </a:solidFill>
                      <a:prstDash val="solid"/>
                      <a:round/>
                      <a:headEnd type="none" w="sm" len="sm"/>
                      <a:tailEnd type="none" w="sm" len="sm"/>
                    </a:lnL>
                    <a:lnR w="38100" cap="flat" cmpd="sng">
                      <a:solidFill>
                        <a:srgbClr val="93C47D"/>
                      </a:solidFill>
                      <a:prstDash val="solid"/>
                      <a:round/>
                      <a:headEnd type="none" w="sm" len="sm"/>
                      <a:tailEnd type="none" w="sm" len="sm"/>
                    </a:lnR>
                    <a:lnT w="38100" cap="flat" cmpd="sng">
                      <a:solidFill>
                        <a:srgbClr val="93C47D"/>
                      </a:solidFill>
                      <a:prstDash val="solid"/>
                      <a:round/>
                      <a:headEnd type="none" w="sm" len="sm"/>
                      <a:tailEnd type="none" w="sm" len="sm"/>
                    </a:lnT>
                    <a:lnB w="38100" cap="flat" cmpd="sng">
                      <a:solidFill>
                        <a:srgbClr val="93C47D"/>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3543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93C47D"/>
                      </a:solidFill>
                      <a:prstDash val="solid"/>
                      <a:round/>
                      <a:headEnd type="none" w="sm" len="sm"/>
                      <a:tailEnd type="none" w="sm" len="sm"/>
                    </a:lnL>
                    <a:lnR w="38100" cap="flat" cmpd="sng">
                      <a:solidFill>
                        <a:srgbClr val="93C47D"/>
                      </a:solidFill>
                      <a:prstDash val="solid"/>
                      <a:round/>
                      <a:headEnd type="none" w="sm" len="sm"/>
                      <a:tailEnd type="none" w="sm" len="sm"/>
                    </a:lnR>
                    <a:lnT w="38100" cap="flat" cmpd="sng">
                      <a:solidFill>
                        <a:srgbClr val="93C47D"/>
                      </a:solidFill>
                      <a:prstDash val="solid"/>
                      <a:round/>
                      <a:headEnd type="none" w="sm" len="sm"/>
                      <a:tailEnd type="none" w="sm" len="sm"/>
                    </a:lnT>
                    <a:lnB w="38100" cap="flat" cmpd="sng">
                      <a:solidFill>
                        <a:srgbClr val="93C47D"/>
                      </a:solidFill>
                      <a:prstDash val="solid"/>
                      <a:round/>
                      <a:headEnd type="none" w="sm" len="sm"/>
                      <a:tailEnd type="none" w="sm" len="sm"/>
                    </a:lnB>
                  </a:tcPr>
                </a:tc>
                <a:extLst>
                  <a:ext uri="{0D108BD9-81ED-4DB2-BD59-A6C34878D82A}">
                    <a16:rowId xmlns:a16="http://schemas.microsoft.com/office/drawing/2014/main" val="10001"/>
                  </a:ext>
                </a:extLst>
              </a:tr>
              <a:tr h="354300">
                <a:tc>
                  <a:txBody>
                    <a:bodyPr/>
                    <a:lstStyle/>
                    <a:p>
                      <a:pPr marL="0" lvl="0" indent="0" algn="ctr" rtl="0">
                        <a:spcBef>
                          <a:spcPts val="0"/>
                        </a:spcBef>
                        <a:spcAft>
                          <a:spcPts val="0"/>
                        </a:spcAft>
                        <a:buNone/>
                      </a:pPr>
                      <a:r>
                        <a:rPr lang="en-US" b="1"/>
                        <a:t>ID</a:t>
                      </a:r>
                      <a:endParaRPr b="1"/>
                    </a:p>
                  </a:txBody>
                  <a:tcPr marL="91425" marR="91425" marT="91425" marB="91425">
                    <a:lnL w="38100" cap="flat" cmpd="sng">
                      <a:solidFill>
                        <a:srgbClr val="93C47D"/>
                      </a:solidFill>
                      <a:prstDash val="solid"/>
                      <a:round/>
                      <a:headEnd type="none" w="sm" len="sm"/>
                      <a:tailEnd type="none" w="sm" len="sm"/>
                    </a:lnL>
                    <a:lnR w="38100" cap="flat" cmpd="sng">
                      <a:solidFill>
                        <a:srgbClr val="93C47D"/>
                      </a:solidFill>
                      <a:prstDash val="solid"/>
                      <a:round/>
                      <a:headEnd type="none" w="sm" len="sm"/>
                      <a:tailEnd type="none" w="sm" len="sm"/>
                    </a:lnR>
                    <a:lnT w="38100" cap="flat" cmpd="sng">
                      <a:solidFill>
                        <a:srgbClr val="93C47D"/>
                      </a:solidFill>
                      <a:prstDash val="solid"/>
                      <a:round/>
                      <a:headEnd type="none" w="sm" len="sm"/>
                      <a:tailEnd type="none" w="sm" len="sm"/>
                    </a:lnT>
                    <a:lnB w="38100" cap="flat" cmpd="sng">
                      <a:solidFill>
                        <a:srgbClr val="93C47D"/>
                      </a:solidFill>
                      <a:prstDash val="solid"/>
                      <a:round/>
                      <a:headEnd type="none" w="sm" len="sm"/>
                      <a:tailEnd type="none" w="sm" len="sm"/>
                    </a:lnB>
                  </a:tcPr>
                </a:tc>
                <a:extLst>
                  <a:ext uri="{0D108BD9-81ED-4DB2-BD59-A6C34878D82A}">
                    <a16:rowId xmlns:a16="http://schemas.microsoft.com/office/drawing/2014/main" val="10002"/>
                  </a:ext>
                </a:extLst>
              </a:tr>
              <a:tr h="354300">
                <a:tc>
                  <a:txBody>
                    <a:bodyPr/>
                    <a:lstStyle/>
                    <a:p>
                      <a:pPr marL="0" lvl="0" indent="0" algn="ctr" rtl="0">
                        <a:spcBef>
                          <a:spcPts val="0"/>
                        </a:spcBef>
                        <a:spcAft>
                          <a:spcPts val="0"/>
                        </a:spcAft>
                        <a:buNone/>
                      </a:pPr>
                      <a:r>
                        <a:rPr lang="en-US" b="1"/>
                        <a:t>PickZoneLocationID</a:t>
                      </a:r>
                      <a:endParaRPr b="1"/>
                    </a:p>
                  </a:txBody>
                  <a:tcPr marL="91425" marR="91425" marT="91425" marB="91425">
                    <a:lnL w="38100" cap="flat" cmpd="sng">
                      <a:solidFill>
                        <a:srgbClr val="93C47D"/>
                      </a:solidFill>
                      <a:prstDash val="solid"/>
                      <a:round/>
                      <a:headEnd type="none" w="sm" len="sm"/>
                      <a:tailEnd type="none" w="sm" len="sm"/>
                    </a:lnL>
                    <a:lnR w="38100" cap="flat" cmpd="sng">
                      <a:solidFill>
                        <a:srgbClr val="93C47D"/>
                      </a:solidFill>
                      <a:prstDash val="solid"/>
                      <a:round/>
                      <a:headEnd type="none" w="sm" len="sm"/>
                      <a:tailEnd type="none" w="sm" len="sm"/>
                    </a:lnR>
                    <a:lnT w="38100" cap="flat" cmpd="sng">
                      <a:solidFill>
                        <a:srgbClr val="93C47D"/>
                      </a:solidFill>
                      <a:prstDash val="solid"/>
                      <a:round/>
                      <a:headEnd type="none" w="sm" len="sm"/>
                      <a:tailEnd type="none" w="sm" len="sm"/>
                    </a:lnT>
                    <a:lnB w="38100" cap="flat" cmpd="sng">
                      <a:solidFill>
                        <a:srgbClr val="93C47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09" name="Google Shape;609;p37"/>
          <p:cNvGraphicFramePr/>
          <p:nvPr/>
        </p:nvGraphicFramePr>
        <p:xfrm>
          <a:off x="5277825" y="3518375"/>
          <a:ext cx="1323475" cy="1584840"/>
        </p:xfrm>
        <a:graphic>
          <a:graphicData uri="http://schemas.openxmlformats.org/drawingml/2006/table">
            <a:tbl>
              <a:tblPr>
                <a:noFill/>
                <a:tableStyleId>{80B5AC6D-C309-4897-A598-3E141455EDCF}</a:tableStyleId>
              </a:tblPr>
              <a:tblGrid>
                <a:gridCol w="13234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US" b="1"/>
                        <a:t>PickOrder</a:t>
                      </a:r>
                      <a:endParaRPr b="1"/>
                    </a:p>
                  </a:txBody>
                  <a:tcPr marL="91425" marR="91425" marT="91425" marB="91425">
                    <a:lnL w="38100" cap="flat" cmpd="sng">
                      <a:solidFill>
                        <a:srgbClr val="FFD966"/>
                      </a:solidFill>
                      <a:prstDash val="solid"/>
                      <a:round/>
                      <a:headEnd type="none" w="sm" len="sm"/>
                      <a:tailEnd type="none" w="sm" len="sm"/>
                    </a:lnL>
                    <a:lnR w="38100" cap="flat" cmpd="sng">
                      <a:solidFill>
                        <a:srgbClr val="FFD966"/>
                      </a:solidFill>
                      <a:prstDash val="solid"/>
                      <a:round/>
                      <a:headEnd type="none" w="sm" len="sm"/>
                      <a:tailEnd type="none" w="sm" len="sm"/>
                    </a:lnR>
                    <a:lnT w="38100" cap="flat" cmpd="sng">
                      <a:solidFill>
                        <a:srgbClr val="FFD966"/>
                      </a:solidFill>
                      <a:prstDash val="solid"/>
                      <a:round/>
                      <a:headEnd type="none" w="sm" len="sm"/>
                      <a:tailEnd type="none" w="sm" len="sm"/>
                    </a:lnT>
                    <a:lnB w="38100" cap="flat" cmpd="sng">
                      <a:solidFill>
                        <a:srgbClr val="FFD966"/>
                      </a:solidFill>
                      <a:prstDash val="solid"/>
                      <a:round/>
                      <a:headEnd type="none" w="sm" len="sm"/>
                      <a:tailEnd type="none" w="sm" len="sm"/>
                    </a:lnB>
                    <a:solidFill>
                      <a:srgbClr val="FFE599"/>
                    </a:solidFill>
                  </a:tcPr>
                </a:tc>
                <a:extLst>
                  <a:ext uri="{0D108BD9-81ED-4DB2-BD59-A6C34878D82A}">
                    <a16:rowId xmlns:a16="http://schemas.microsoft.com/office/drawing/2014/main" val="10000"/>
                  </a:ext>
                </a:extLst>
              </a:tr>
              <a:tr h="3122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FFD966"/>
                      </a:solidFill>
                      <a:prstDash val="solid"/>
                      <a:round/>
                      <a:headEnd type="none" w="sm" len="sm"/>
                      <a:tailEnd type="none" w="sm" len="sm"/>
                    </a:lnL>
                    <a:lnR w="38100" cap="flat" cmpd="sng">
                      <a:solidFill>
                        <a:srgbClr val="FFD966"/>
                      </a:solidFill>
                      <a:prstDash val="solid"/>
                      <a:round/>
                      <a:headEnd type="none" w="sm" len="sm"/>
                      <a:tailEnd type="none" w="sm" len="sm"/>
                    </a:lnR>
                    <a:lnT w="38100" cap="flat" cmpd="sng">
                      <a:solidFill>
                        <a:srgbClr val="FFD966"/>
                      </a:solidFill>
                      <a:prstDash val="solid"/>
                      <a:round/>
                      <a:headEnd type="none" w="sm" len="sm"/>
                      <a:tailEnd type="none" w="sm" len="sm"/>
                    </a:lnT>
                    <a:lnB w="38100" cap="flat" cmpd="sng">
                      <a:solidFill>
                        <a:srgbClr val="FFD9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t>ID</a:t>
                      </a:r>
                      <a:endParaRPr b="1"/>
                    </a:p>
                  </a:txBody>
                  <a:tcPr marL="91425" marR="91425" marT="91425" marB="91425">
                    <a:lnL w="38100" cap="flat" cmpd="sng">
                      <a:solidFill>
                        <a:srgbClr val="FFD966"/>
                      </a:solidFill>
                      <a:prstDash val="solid"/>
                      <a:round/>
                      <a:headEnd type="none" w="sm" len="sm"/>
                      <a:tailEnd type="none" w="sm" len="sm"/>
                    </a:lnL>
                    <a:lnR w="38100" cap="flat" cmpd="sng">
                      <a:solidFill>
                        <a:srgbClr val="FFD966"/>
                      </a:solidFill>
                      <a:prstDash val="solid"/>
                      <a:round/>
                      <a:headEnd type="none" w="sm" len="sm"/>
                      <a:tailEnd type="none" w="sm" len="sm"/>
                    </a:lnR>
                    <a:lnT w="38100" cap="flat" cmpd="sng">
                      <a:solidFill>
                        <a:srgbClr val="FFD966"/>
                      </a:solidFill>
                      <a:prstDash val="solid"/>
                      <a:round/>
                      <a:headEnd type="none" w="sm" len="sm"/>
                      <a:tailEnd type="none" w="sm" len="sm"/>
                    </a:lnT>
                    <a:lnB w="38100" cap="flat" cmpd="sng">
                      <a:solidFill>
                        <a:srgbClr val="FFD966"/>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b="1"/>
                        <a:t>PickJobID</a:t>
                      </a:r>
                      <a:endParaRPr b="1"/>
                    </a:p>
                  </a:txBody>
                  <a:tcPr marL="91425" marR="91425" marT="91425" marB="91425">
                    <a:lnL w="38100" cap="flat" cmpd="sng">
                      <a:solidFill>
                        <a:srgbClr val="FFD966"/>
                      </a:solidFill>
                      <a:prstDash val="solid"/>
                      <a:round/>
                      <a:headEnd type="none" w="sm" len="sm"/>
                      <a:tailEnd type="none" w="sm" len="sm"/>
                    </a:lnL>
                    <a:lnR w="38100" cap="flat" cmpd="sng">
                      <a:solidFill>
                        <a:srgbClr val="FFD966"/>
                      </a:solidFill>
                      <a:prstDash val="solid"/>
                      <a:round/>
                      <a:headEnd type="none" w="sm" len="sm"/>
                      <a:tailEnd type="none" w="sm" len="sm"/>
                    </a:lnR>
                    <a:lnT w="38100" cap="flat" cmpd="sng">
                      <a:solidFill>
                        <a:srgbClr val="FFD966"/>
                      </a:solidFill>
                      <a:prstDash val="solid"/>
                      <a:round/>
                      <a:headEnd type="none" w="sm" len="sm"/>
                      <a:tailEnd type="none" w="sm" len="sm"/>
                    </a:lnT>
                    <a:lnB w="38100" cap="flat" cmpd="sng">
                      <a:solidFill>
                        <a:srgbClr val="FFD96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10" name="Google Shape;610;p37"/>
          <p:cNvGraphicFramePr/>
          <p:nvPr/>
        </p:nvGraphicFramePr>
        <p:xfrm>
          <a:off x="7601975" y="2060675"/>
          <a:ext cx="1874925" cy="1584840"/>
        </p:xfrm>
        <a:graphic>
          <a:graphicData uri="http://schemas.openxmlformats.org/drawingml/2006/table">
            <a:tbl>
              <a:tblPr>
                <a:noFill/>
                <a:tableStyleId>{80B5AC6D-C309-4897-A598-3E141455EDCF}</a:tableStyleId>
              </a:tblPr>
              <a:tblGrid>
                <a:gridCol w="18749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US" b="1"/>
                        <a:t>PickOrderDetail</a:t>
                      </a:r>
                      <a:endParaRPr b="1"/>
                    </a:p>
                  </a:txBody>
                  <a:tcPr marL="91425" marR="91425" marT="91425" marB="91425">
                    <a:lnL w="38100" cap="flat" cmpd="sng">
                      <a:solidFill>
                        <a:srgbClr val="CC0000"/>
                      </a:solidFill>
                      <a:prstDash val="solid"/>
                      <a:round/>
                      <a:headEnd type="none" w="sm" len="sm"/>
                      <a:tailEnd type="none" w="sm" len="sm"/>
                    </a:lnL>
                    <a:lnR w="38100" cap="flat" cmpd="sng">
                      <a:solidFill>
                        <a:srgbClr val="CC0000"/>
                      </a:solidFill>
                      <a:prstDash val="solid"/>
                      <a:round/>
                      <a:headEnd type="none" w="sm" len="sm"/>
                      <a:tailEnd type="none" w="sm" len="sm"/>
                    </a:lnR>
                    <a:lnT w="38100" cap="flat" cmpd="sng">
                      <a:solidFill>
                        <a:srgbClr val="CC0000"/>
                      </a:solidFill>
                      <a:prstDash val="solid"/>
                      <a:round/>
                      <a:headEnd type="none" w="sm" len="sm"/>
                      <a:tailEnd type="none" w="sm" len="sm"/>
                    </a:lnT>
                    <a:lnB w="38100" cap="flat" cmpd="sng">
                      <a:solidFill>
                        <a:srgbClr val="CC0000"/>
                      </a:solidFill>
                      <a:prstDash val="solid"/>
                      <a:round/>
                      <a:headEnd type="none" w="sm" len="sm"/>
                      <a:tailEnd type="none" w="sm" len="sm"/>
                    </a:lnB>
                    <a:solidFill>
                      <a:srgbClr val="CC4125"/>
                    </a:solidFill>
                  </a:tcPr>
                </a:tc>
                <a:extLst>
                  <a:ext uri="{0D108BD9-81ED-4DB2-BD59-A6C34878D82A}">
                    <a16:rowId xmlns:a16="http://schemas.microsoft.com/office/drawing/2014/main" val="10000"/>
                  </a:ext>
                </a:extLst>
              </a:tr>
              <a:tr h="3122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CC0000"/>
                      </a:solidFill>
                      <a:prstDash val="solid"/>
                      <a:round/>
                      <a:headEnd type="none" w="sm" len="sm"/>
                      <a:tailEnd type="none" w="sm" len="sm"/>
                    </a:lnL>
                    <a:lnR w="38100" cap="flat" cmpd="sng">
                      <a:solidFill>
                        <a:srgbClr val="CC0000"/>
                      </a:solidFill>
                      <a:prstDash val="solid"/>
                      <a:round/>
                      <a:headEnd type="none" w="sm" len="sm"/>
                      <a:tailEnd type="none" w="sm" len="sm"/>
                    </a:lnR>
                    <a:lnT w="38100" cap="flat" cmpd="sng">
                      <a:solidFill>
                        <a:srgbClr val="CC0000"/>
                      </a:solidFill>
                      <a:prstDash val="solid"/>
                      <a:round/>
                      <a:headEnd type="none" w="sm" len="sm"/>
                      <a:tailEnd type="none" w="sm" len="sm"/>
                    </a:lnT>
                    <a:lnB w="38100"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t>PickorderID</a:t>
                      </a:r>
                      <a:endParaRPr b="1"/>
                    </a:p>
                  </a:txBody>
                  <a:tcPr marL="91425" marR="91425" marT="91425" marB="91425">
                    <a:lnL w="38100" cap="flat" cmpd="sng">
                      <a:solidFill>
                        <a:srgbClr val="CC0000"/>
                      </a:solidFill>
                      <a:prstDash val="solid"/>
                      <a:round/>
                      <a:headEnd type="none" w="sm" len="sm"/>
                      <a:tailEnd type="none" w="sm" len="sm"/>
                    </a:lnL>
                    <a:lnR w="38100" cap="flat" cmpd="sng">
                      <a:solidFill>
                        <a:srgbClr val="CC0000"/>
                      </a:solidFill>
                      <a:prstDash val="solid"/>
                      <a:round/>
                      <a:headEnd type="none" w="sm" len="sm"/>
                      <a:tailEnd type="none" w="sm" len="sm"/>
                    </a:lnR>
                    <a:lnT w="38100" cap="flat" cmpd="sng">
                      <a:solidFill>
                        <a:srgbClr val="CC0000"/>
                      </a:solidFill>
                      <a:prstDash val="solid"/>
                      <a:round/>
                      <a:headEnd type="none" w="sm" len="sm"/>
                      <a:tailEnd type="none" w="sm" len="sm"/>
                    </a:lnT>
                    <a:lnB w="38100"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b="1"/>
                        <a:t>PartID</a:t>
                      </a:r>
                      <a:endParaRPr b="1"/>
                    </a:p>
                  </a:txBody>
                  <a:tcPr marL="91425" marR="91425" marT="91425" marB="91425">
                    <a:lnL w="38100" cap="flat" cmpd="sng">
                      <a:solidFill>
                        <a:srgbClr val="CC0000"/>
                      </a:solidFill>
                      <a:prstDash val="solid"/>
                      <a:round/>
                      <a:headEnd type="none" w="sm" len="sm"/>
                      <a:tailEnd type="none" w="sm" len="sm"/>
                    </a:lnL>
                    <a:lnR w="38100" cap="flat" cmpd="sng">
                      <a:solidFill>
                        <a:srgbClr val="CC0000"/>
                      </a:solidFill>
                      <a:prstDash val="solid"/>
                      <a:round/>
                      <a:headEnd type="none" w="sm" len="sm"/>
                      <a:tailEnd type="none" w="sm" len="sm"/>
                    </a:lnR>
                    <a:lnT w="38100" cap="flat" cmpd="sng">
                      <a:solidFill>
                        <a:srgbClr val="CC0000"/>
                      </a:solidFill>
                      <a:prstDash val="solid"/>
                      <a:round/>
                      <a:headEnd type="none" w="sm" len="sm"/>
                      <a:tailEnd type="none" w="sm" len="sm"/>
                    </a:lnT>
                    <a:lnB w="38100"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11" name="Google Shape;611;p37"/>
          <p:cNvGraphicFramePr/>
          <p:nvPr/>
        </p:nvGraphicFramePr>
        <p:xfrm>
          <a:off x="10420750" y="3518375"/>
          <a:ext cx="1323475" cy="1584840"/>
        </p:xfrm>
        <a:graphic>
          <a:graphicData uri="http://schemas.openxmlformats.org/drawingml/2006/table">
            <a:tbl>
              <a:tblPr>
                <a:noFill/>
                <a:tableStyleId>{80B5AC6D-C309-4897-A598-3E141455EDCF}</a:tableStyleId>
              </a:tblPr>
              <a:tblGrid>
                <a:gridCol w="13234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US" b="1"/>
                        <a:t>Part</a:t>
                      </a:r>
                      <a:endParaRPr b="1"/>
                    </a:p>
                  </a:txBody>
                  <a:tcPr marL="91425" marR="91425" marT="91425" marB="91425">
                    <a:lnL w="38100" cap="flat" cmpd="sng">
                      <a:solidFill>
                        <a:srgbClr val="76A5AF"/>
                      </a:solidFill>
                      <a:prstDash val="solid"/>
                      <a:round/>
                      <a:headEnd type="none" w="sm" len="sm"/>
                      <a:tailEnd type="none" w="sm" len="sm"/>
                    </a:lnL>
                    <a:lnR w="38100" cap="flat" cmpd="sng">
                      <a:solidFill>
                        <a:srgbClr val="76A5AF"/>
                      </a:solidFill>
                      <a:prstDash val="solid"/>
                      <a:round/>
                      <a:headEnd type="none" w="sm" len="sm"/>
                      <a:tailEnd type="none" w="sm" len="sm"/>
                    </a:lnR>
                    <a:lnT w="38100" cap="flat" cmpd="sng">
                      <a:solidFill>
                        <a:srgbClr val="76A5AF"/>
                      </a:solidFill>
                      <a:prstDash val="solid"/>
                      <a:round/>
                      <a:headEnd type="none" w="sm" len="sm"/>
                      <a:tailEnd type="none" w="sm" len="sm"/>
                    </a:lnT>
                    <a:lnB w="38100" cap="flat" cmpd="sng">
                      <a:solidFill>
                        <a:srgbClr val="76A5AF"/>
                      </a:solidFill>
                      <a:prstDash val="solid"/>
                      <a:round/>
                      <a:headEnd type="none" w="sm" len="sm"/>
                      <a:tailEnd type="none" w="sm" len="sm"/>
                    </a:lnB>
                    <a:solidFill>
                      <a:srgbClr val="A2C4C9"/>
                    </a:solidFill>
                  </a:tcPr>
                </a:tc>
                <a:extLst>
                  <a:ext uri="{0D108BD9-81ED-4DB2-BD59-A6C34878D82A}">
                    <a16:rowId xmlns:a16="http://schemas.microsoft.com/office/drawing/2014/main" val="10000"/>
                  </a:ext>
                </a:extLst>
              </a:tr>
              <a:tr h="3122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76A5AF"/>
                      </a:solidFill>
                      <a:prstDash val="solid"/>
                      <a:round/>
                      <a:headEnd type="none" w="sm" len="sm"/>
                      <a:tailEnd type="none" w="sm" len="sm"/>
                    </a:lnL>
                    <a:lnR w="38100" cap="flat" cmpd="sng">
                      <a:solidFill>
                        <a:srgbClr val="76A5AF"/>
                      </a:solidFill>
                      <a:prstDash val="solid"/>
                      <a:round/>
                      <a:headEnd type="none" w="sm" len="sm"/>
                      <a:tailEnd type="none" w="sm" len="sm"/>
                    </a:lnR>
                    <a:lnT w="38100" cap="flat" cmpd="sng">
                      <a:solidFill>
                        <a:srgbClr val="76A5AF"/>
                      </a:solidFill>
                      <a:prstDash val="solid"/>
                      <a:round/>
                      <a:headEnd type="none" w="sm" len="sm"/>
                      <a:tailEnd type="none" w="sm" len="sm"/>
                    </a:lnT>
                    <a:lnB w="38100" cap="flat" cmpd="sng">
                      <a:solidFill>
                        <a:srgbClr val="76A5AF"/>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t>ID</a:t>
                      </a:r>
                      <a:endParaRPr/>
                    </a:p>
                  </a:txBody>
                  <a:tcPr marL="91425" marR="91425" marT="91425" marB="91425">
                    <a:lnL w="38100" cap="flat" cmpd="sng">
                      <a:solidFill>
                        <a:srgbClr val="76A5AF"/>
                      </a:solidFill>
                      <a:prstDash val="solid"/>
                      <a:round/>
                      <a:headEnd type="none" w="sm" len="sm"/>
                      <a:tailEnd type="none" w="sm" len="sm"/>
                    </a:lnL>
                    <a:lnR w="38100" cap="flat" cmpd="sng">
                      <a:solidFill>
                        <a:srgbClr val="76A5AF"/>
                      </a:solidFill>
                      <a:prstDash val="solid"/>
                      <a:round/>
                      <a:headEnd type="none" w="sm" len="sm"/>
                      <a:tailEnd type="none" w="sm" len="sm"/>
                    </a:lnR>
                    <a:lnT w="38100" cap="flat" cmpd="sng">
                      <a:solidFill>
                        <a:srgbClr val="76A5AF"/>
                      </a:solidFill>
                      <a:prstDash val="solid"/>
                      <a:round/>
                      <a:headEnd type="none" w="sm" len="sm"/>
                      <a:tailEnd type="none" w="sm" len="sm"/>
                    </a:lnT>
                    <a:lnB w="38100" cap="flat" cmpd="sng">
                      <a:solidFill>
                        <a:srgbClr val="76A5AF"/>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76A5AF"/>
                      </a:solidFill>
                      <a:prstDash val="solid"/>
                      <a:round/>
                      <a:headEnd type="none" w="sm" len="sm"/>
                      <a:tailEnd type="none" w="sm" len="sm"/>
                    </a:lnL>
                    <a:lnR w="38100" cap="flat" cmpd="sng">
                      <a:solidFill>
                        <a:srgbClr val="76A5AF"/>
                      </a:solidFill>
                      <a:prstDash val="solid"/>
                      <a:round/>
                      <a:headEnd type="none" w="sm" len="sm"/>
                      <a:tailEnd type="none" w="sm" len="sm"/>
                    </a:lnR>
                    <a:lnT w="38100" cap="flat" cmpd="sng">
                      <a:solidFill>
                        <a:srgbClr val="76A5AF"/>
                      </a:solidFill>
                      <a:prstDash val="solid"/>
                      <a:round/>
                      <a:headEnd type="none" w="sm" len="sm"/>
                      <a:tailEnd type="none" w="sm" len="sm"/>
                    </a:lnT>
                    <a:lnB w="38100" cap="flat" cmpd="sng">
                      <a:solidFill>
                        <a:srgbClr val="76A5A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12" name="Google Shape;612;p37"/>
          <p:cNvGraphicFramePr/>
          <p:nvPr/>
        </p:nvGraphicFramePr>
        <p:xfrm>
          <a:off x="503300" y="3518375"/>
          <a:ext cx="1323475" cy="1584840"/>
        </p:xfrm>
        <a:graphic>
          <a:graphicData uri="http://schemas.openxmlformats.org/drawingml/2006/table">
            <a:tbl>
              <a:tblPr>
                <a:noFill/>
                <a:tableStyleId>{80B5AC6D-C309-4897-A598-3E141455EDCF}</a:tableStyleId>
              </a:tblPr>
              <a:tblGrid>
                <a:gridCol w="13234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US" b="1"/>
                        <a:t>Location</a:t>
                      </a:r>
                      <a:endParaRPr b="1"/>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solidFill>
                      <a:srgbClr val="7F6000"/>
                    </a:solidFill>
                  </a:tcPr>
                </a:tc>
                <a:extLst>
                  <a:ext uri="{0D108BD9-81ED-4DB2-BD59-A6C34878D82A}">
                    <a16:rowId xmlns:a16="http://schemas.microsoft.com/office/drawing/2014/main" val="10000"/>
                  </a:ext>
                </a:extLst>
              </a:tr>
              <a:tr h="3122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t>ID</a:t>
                      </a:r>
                      <a:endParaRPr b="1"/>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BF9000"/>
                      </a:solidFill>
                      <a:prstDash val="solid"/>
                      <a:round/>
                      <a:headEnd type="none" w="sm" len="sm"/>
                      <a:tailEnd type="none" w="sm" len="sm"/>
                    </a:lnL>
                    <a:lnR w="38100" cap="flat" cmpd="sng">
                      <a:solidFill>
                        <a:srgbClr val="BF9000"/>
                      </a:solidFill>
                      <a:prstDash val="solid"/>
                      <a:round/>
                      <a:headEnd type="none" w="sm" len="sm"/>
                      <a:tailEnd type="none" w="sm" len="sm"/>
                    </a:lnR>
                    <a:lnT w="38100" cap="flat" cmpd="sng">
                      <a:solidFill>
                        <a:srgbClr val="BF9000"/>
                      </a:solidFill>
                      <a:prstDash val="solid"/>
                      <a:round/>
                      <a:headEnd type="none" w="sm" len="sm"/>
                      <a:tailEnd type="none" w="sm" len="sm"/>
                    </a:lnT>
                    <a:lnB w="38100" cap="flat" cmpd="sng">
                      <a:solidFill>
                        <a:srgbClr val="BF9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13" name="Google Shape;613;p37"/>
          <p:cNvSpPr/>
          <p:nvPr/>
        </p:nvSpPr>
        <p:spPr>
          <a:xfrm>
            <a:off x="1862925" y="3467101"/>
            <a:ext cx="691794" cy="947951"/>
          </a:xfrm>
          <a:custGeom>
            <a:avLst/>
            <a:gdLst/>
            <a:ahLst/>
            <a:cxnLst/>
            <a:rect l="l" t="t" r="r" b="b"/>
            <a:pathLst>
              <a:path w="29678" h="62059" extrusionOk="0">
                <a:moveTo>
                  <a:pt x="0" y="62059"/>
                </a:moveTo>
                <a:cubicBezTo>
                  <a:pt x="16415" y="62059"/>
                  <a:pt x="6447" y="29857"/>
                  <a:pt x="10427" y="13932"/>
                </a:cubicBezTo>
                <a:cubicBezTo>
                  <a:pt x="11617" y="9170"/>
                  <a:pt x="13256" y="3294"/>
                  <a:pt x="17646" y="1099"/>
                </a:cubicBezTo>
                <a:cubicBezTo>
                  <a:pt x="21241" y="-699"/>
                  <a:pt x="25658" y="297"/>
                  <a:pt x="29678" y="297"/>
                </a:cubicBezTo>
              </a:path>
            </a:pathLst>
          </a:custGeom>
          <a:noFill/>
          <a:ln w="38100" cap="flat" cmpd="sng">
            <a:solidFill>
              <a:srgbClr val="999999"/>
            </a:solidFill>
            <a:prstDash val="lgDash"/>
            <a:round/>
            <a:headEnd type="none" w="med" len="med"/>
            <a:tailEnd type="none" w="med" len="med"/>
          </a:ln>
        </p:spPr>
      </p:sp>
      <p:sp>
        <p:nvSpPr>
          <p:cNvPr id="614" name="Google Shape;614;p37"/>
          <p:cNvSpPr/>
          <p:nvPr/>
        </p:nvSpPr>
        <p:spPr>
          <a:xfrm>
            <a:off x="4529900" y="3038625"/>
            <a:ext cx="747960" cy="1836038"/>
          </a:xfrm>
          <a:custGeom>
            <a:avLst/>
            <a:gdLst/>
            <a:ahLst/>
            <a:cxnLst/>
            <a:rect l="l" t="t" r="r" b="b"/>
            <a:pathLst>
              <a:path w="29678" h="43313" extrusionOk="0">
                <a:moveTo>
                  <a:pt x="0" y="0"/>
                </a:moveTo>
                <a:cubicBezTo>
                  <a:pt x="6723" y="5379"/>
                  <a:pt x="13152" y="12501"/>
                  <a:pt x="15240" y="20854"/>
                </a:cubicBezTo>
                <a:cubicBezTo>
                  <a:pt x="16285" y="25037"/>
                  <a:pt x="13795" y="30639"/>
                  <a:pt x="16844" y="33688"/>
                </a:cubicBezTo>
                <a:cubicBezTo>
                  <a:pt x="19213" y="36057"/>
                  <a:pt x="23298" y="36132"/>
                  <a:pt x="25667" y="38501"/>
                </a:cubicBezTo>
                <a:cubicBezTo>
                  <a:pt x="27144" y="39978"/>
                  <a:pt x="27590" y="43313"/>
                  <a:pt x="29678" y="43313"/>
                </a:cubicBezTo>
              </a:path>
            </a:pathLst>
          </a:custGeom>
          <a:noFill/>
          <a:ln w="38100" cap="flat" cmpd="sng">
            <a:solidFill>
              <a:srgbClr val="999999"/>
            </a:solidFill>
            <a:prstDash val="lgDash"/>
            <a:round/>
            <a:headEnd type="none" w="med" len="med"/>
            <a:tailEnd type="none" w="med" len="med"/>
          </a:ln>
        </p:spPr>
      </p:sp>
      <p:sp>
        <p:nvSpPr>
          <p:cNvPr id="615" name="Google Shape;615;p37"/>
          <p:cNvSpPr/>
          <p:nvPr/>
        </p:nvSpPr>
        <p:spPr>
          <a:xfrm>
            <a:off x="6601301" y="3096950"/>
            <a:ext cx="1038719" cy="1471738"/>
          </a:xfrm>
          <a:custGeom>
            <a:avLst/>
            <a:gdLst/>
            <a:ahLst/>
            <a:cxnLst/>
            <a:rect l="l" t="t" r="r" b="b"/>
            <a:pathLst>
              <a:path w="40105" h="73440" extrusionOk="0">
                <a:moveTo>
                  <a:pt x="0" y="73440"/>
                </a:moveTo>
                <a:cubicBezTo>
                  <a:pt x="6603" y="73440"/>
                  <a:pt x="14757" y="69278"/>
                  <a:pt x="16844" y="63013"/>
                </a:cubicBezTo>
                <a:cubicBezTo>
                  <a:pt x="19128" y="56159"/>
                  <a:pt x="17646" y="48580"/>
                  <a:pt x="17646" y="41356"/>
                </a:cubicBezTo>
                <a:cubicBezTo>
                  <a:pt x="17646" y="31671"/>
                  <a:pt x="18953" y="21976"/>
                  <a:pt x="20855" y="12480"/>
                </a:cubicBezTo>
                <a:cubicBezTo>
                  <a:pt x="21494" y="9291"/>
                  <a:pt x="20159" y="5155"/>
                  <a:pt x="22459" y="2855"/>
                </a:cubicBezTo>
                <a:cubicBezTo>
                  <a:pt x="26657" y="-1343"/>
                  <a:pt x="34169" y="448"/>
                  <a:pt x="40105" y="448"/>
                </a:cubicBezTo>
              </a:path>
            </a:pathLst>
          </a:custGeom>
          <a:noFill/>
          <a:ln w="38100" cap="flat" cmpd="sng">
            <a:solidFill>
              <a:srgbClr val="999999"/>
            </a:solidFill>
            <a:prstDash val="lgDash"/>
            <a:round/>
            <a:headEnd type="none" w="med" len="med"/>
            <a:tailEnd type="none" w="med" len="med"/>
          </a:ln>
        </p:spPr>
      </p:sp>
      <p:sp>
        <p:nvSpPr>
          <p:cNvPr id="616" name="Google Shape;616;p37"/>
          <p:cNvSpPr/>
          <p:nvPr/>
        </p:nvSpPr>
        <p:spPr>
          <a:xfrm>
            <a:off x="9476900" y="3503725"/>
            <a:ext cx="970561" cy="947905"/>
          </a:xfrm>
          <a:custGeom>
            <a:avLst/>
            <a:gdLst/>
            <a:ahLst/>
            <a:cxnLst/>
            <a:rect l="l" t="t" r="r" b="b"/>
            <a:pathLst>
              <a:path w="37699" h="43313" extrusionOk="0">
                <a:moveTo>
                  <a:pt x="0" y="0"/>
                </a:moveTo>
                <a:cubicBezTo>
                  <a:pt x="3898" y="3897"/>
                  <a:pt x="8934" y="6532"/>
                  <a:pt x="12834" y="10427"/>
                </a:cubicBezTo>
                <a:cubicBezTo>
                  <a:pt x="18215" y="15801"/>
                  <a:pt x="11467" y="27509"/>
                  <a:pt x="16844" y="32886"/>
                </a:cubicBezTo>
                <a:cubicBezTo>
                  <a:pt x="22340" y="38382"/>
                  <a:pt x="29927" y="43313"/>
                  <a:pt x="37699" y="43313"/>
                </a:cubicBezTo>
              </a:path>
            </a:pathLst>
          </a:custGeom>
          <a:noFill/>
          <a:ln w="38100" cap="flat" cmpd="sng">
            <a:solidFill>
              <a:srgbClr val="999999"/>
            </a:solidFill>
            <a:prstDash val="lgDash"/>
            <a:round/>
            <a:headEnd type="none" w="med" len="med"/>
            <a:tailEnd type="non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aphicFrame>
        <p:nvGraphicFramePr>
          <p:cNvPr id="622" name="Google Shape;622;p38"/>
          <p:cNvGraphicFramePr/>
          <p:nvPr/>
        </p:nvGraphicFramePr>
        <p:xfrm>
          <a:off x="2496475" y="0"/>
          <a:ext cx="9695525" cy="6517328"/>
        </p:xfrm>
        <a:graphic>
          <a:graphicData uri="http://schemas.openxmlformats.org/drawingml/2006/table">
            <a:tbl>
              <a:tblPr>
                <a:noFill/>
                <a:tableStyleId>{A2F9DA86-189F-4A93-AC4A-2B2F839355C2}</a:tableStyleId>
              </a:tblPr>
              <a:tblGrid>
                <a:gridCol w="2218100">
                  <a:extLst>
                    <a:ext uri="{9D8B030D-6E8A-4147-A177-3AD203B41FA5}">
                      <a16:colId xmlns:a16="http://schemas.microsoft.com/office/drawing/2014/main" val="20000"/>
                    </a:ext>
                  </a:extLst>
                </a:gridCol>
                <a:gridCol w="3559050">
                  <a:extLst>
                    <a:ext uri="{9D8B030D-6E8A-4147-A177-3AD203B41FA5}">
                      <a16:colId xmlns:a16="http://schemas.microsoft.com/office/drawing/2014/main" val="20001"/>
                    </a:ext>
                  </a:extLst>
                </a:gridCol>
                <a:gridCol w="3918375">
                  <a:extLst>
                    <a:ext uri="{9D8B030D-6E8A-4147-A177-3AD203B41FA5}">
                      <a16:colId xmlns:a16="http://schemas.microsoft.com/office/drawing/2014/main" val="20002"/>
                    </a:ext>
                  </a:extLst>
                </a:gridCol>
              </a:tblGrid>
              <a:tr h="409575">
                <a:tc>
                  <a:txBody>
                    <a:bodyPr/>
                    <a:lstStyle/>
                    <a:p>
                      <a:pPr marL="0" lvl="0" indent="0" algn="ctr" rtl="0">
                        <a:lnSpc>
                          <a:spcPct val="120000"/>
                        </a:lnSpc>
                        <a:spcBef>
                          <a:spcPts val="0"/>
                        </a:spcBef>
                        <a:spcAft>
                          <a:spcPts val="0"/>
                        </a:spcAft>
                        <a:buNone/>
                      </a:pPr>
                      <a:r>
                        <a:rPr lang="en-US" b="1"/>
                        <a:t>Attributes</a:t>
                      </a:r>
                      <a:endParaRPr b="1"/>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9900"/>
                    </a:solidFill>
                  </a:tcPr>
                </a:tc>
                <a:tc>
                  <a:txBody>
                    <a:bodyPr/>
                    <a:lstStyle/>
                    <a:p>
                      <a:pPr marL="0" lvl="0" indent="0" algn="ctr" rtl="0">
                        <a:lnSpc>
                          <a:spcPct val="120000"/>
                        </a:lnSpc>
                        <a:spcBef>
                          <a:spcPts val="0"/>
                        </a:spcBef>
                        <a:spcAft>
                          <a:spcPts val="0"/>
                        </a:spcAft>
                        <a:buNone/>
                      </a:pPr>
                      <a:r>
                        <a:rPr lang="en-US" b="1"/>
                        <a:t>Description</a:t>
                      </a:r>
                      <a:endParaRPr b="1"/>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3"/>
                    </a:solidFill>
                  </a:tcPr>
                </a:tc>
                <a:tc>
                  <a:txBody>
                    <a:bodyPr/>
                    <a:lstStyle/>
                    <a:p>
                      <a:pPr marL="0" lvl="0" indent="0" algn="ctr" rtl="0">
                        <a:lnSpc>
                          <a:spcPct val="120000"/>
                        </a:lnSpc>
                        <a:spcBef>
                          <a:spcPts val="0"/>
                        </a:spcBef>
                        <a:spcAft>
                          <a:spcPts val="0"/>
                        </a:spcAft>
                        <a:buNone/>
                      </a:pPr>
                      <a:r>
                        <a:rPr lang="en-US" b="1"/>
                        <a:t>Note</a:t>
                      </a:r>
                      <a:endParaRPr b="1"/>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09575">
                <a:tc>
                  <a:txBody>
                    <a:bodyPr/>
                    <a:lstStyle/>
                    <a:p>
                      <a:pPr marL="0" lvl="0" indent="0" algn="l" rtl="0">
                        <a:lnSpc>
                          <a:spcPct val="120000"/>
                        </a:lnSpc>
                        <a:spcBef>
                          <a:spcPts val="0"/>
                        </a:spcBef>
                        <a:spcAft>
                          <a:spcPts val="0"/>
                        </a:spcAft>
                        <a:buNone/>
                      </a:pPr>
                      <a:r>
                        <a:rPr lang="en-US"/>
                        <a:t>ID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Pick Job ID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Primary key</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733425">
                <a:tc>
                  <a:txBody>
                    <a:bodyPr/>
                    <a:lstStyle/>
                    <a:p>
                      <a:pPr marL="0" lvl="0" indent="0" algn="l" rtl="0">
                        <a:lnSpc>
                          <a:spcPct val="120000"/>
                        </a:lnSpc>
                        <a:spcBef>
                          <a:spcPts val="0"/>
                        </a:spcBef>
                        <a:spcAft>
                          <a:spcPts val="0"/>
                        </a:spcAft>
                        <a:buNone/>
                      </a:pPr>
                      <a:r>
                        <a:rPr lang="en-US"/>
                        <a:t>PickZoneLocationID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Location of the zone where the pick job is implemented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only 23 locations are used in our data</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409575">
                <a:tc>
                  <a:txBody>
                    <a:bodyPr/>
                    <a:lstStyle/>
                    <a:p>
                      <a:pPr marL="0" lvl="0" indent="0" algn="l" rtl="0">
                        <a:lnSpc>
                          <a:spcPct val="120000"/>
                        </a:lnSpc>
                        <a:spcBef>
                          <a:spcPts val="0"/>
                        </a:spcBef>
                        <a:spcAft>
                          <a:spcPts val="0"/>
                        </a:spcAft>
                        <a:buNone/>
                      </a:pPr>
                      <a:r>
                        <a:rPr lang="en-US"/>
                        <a:t>StartedDate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when the jobs is active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lvl="0" indent="0" algn="l" rtl="0">
                        <a:lnSpc>
                          <a:spcPct val="120000"/>
                        </a:lnSpc>
                        <a:spcBef>
                          <a:spcPts val="0"/>
                        </a:spcBef>
                        <a:spcAft>
                          <a:spcPts val="0"/>
                        </a:spcAft>
                        <a:buNone/>
                      </a:pPr>
                      <a:r>
                        <a:rPr lang="en-US"/>
                        <a:t>PickedDate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when the picker picks last items of the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4"/>
                  </a:ext>
                </a:extLst>
              </a:tr>
              <a:tr h="409575">
                <a:tc>
                  <a:txBody>
                    <a:bodyPr/>
                    <a:lstStyle/>
                    <a:p>
                      <a:pPr marL="0" lvl="0" indent="0" algn="l" rtl="0">
                        <a:lnSpc>
                          <a:spcPct val="120000"/>
                        </a:lnSpc>
                        <a:spcBef>
                          <a:spcPts val="0"/>
                        </a:spcBef>
                        <a:spcAft>
                          <a:spcPts val="0"/>
                        </a:spcAft>
                        <a:buNone/>
                      </a:pPr>
                      <a:r>
                        <a:rPr lang="en-US"/>
                        <a:t>EndedDate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when the picker complete the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5"/>
                  </a:ext>
                </a:extLst>
              </a:tr>
              <a:tr h="619125">
                <a:tc>
                  <a:txBody>
                    <a:bodyPr/>
                    <a:lstStyle/>
                    <a:p>
                      <a:pPr marL="0" lvl="0" indent="0" algn="l" rtl="0">
                        <a:lnSpc>
                          <a:spcPct val="120000"/>
                        </a:lnSpc>
                        <a:spcBef>
                          <a:spcPts val="0"/>
                        </a:spcBef>
                        <a:spcAft>
                          <a:spcPts val="0"/>
                        </a:spcAft>
                        <a:buNone/>
                      </a:pPr>
                      <a:r>
                        <a:rPr lang="en-US"/>
                        <a:t>State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the state of the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0: ‘not ready’; 10: ‘ready’; 20: ‘active’; 30: ‘picked’; 40: ‘failed’; 50: ‘completed’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6"/>
                  </a:ext>
                </a:extLst>
              </a:tr>
              <a:tr h="619125">
                <a:tc>
                  <a:txBody>
                    <a:bodyPr/>
                    <a:lstStyle/>
                    <a:p>
                      <a:pPr marL="0" lvl="0" indent="0" algn="l" rtl="0">
                        <a:lnSpc>
                          <a:spcPct val="120000"/>
                        </a:lnSpc>
                        <a:spcBef>
                          <a:spcPts val="0"/>
                        </a:spcBef>
                        <a:spcAft>
                          <a:spcPts val="0"/>
                        </a:spcAft>
                        <a:buNone/>
                      </a:pPr>
                      <a:r>
                        <a:rPr lang="en-US"/>
                        <a:t>Error Code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the error happens in the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Null; Broken tag; General error; Missing parts; Other</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7"/>
                  </a:ext>
                </a:extLst>
              </a:tr>
              <a:tr h="409575">
                <a:tc>
                  <a:txBody>
                    <a:bodyPr/>
                    <a:lstStyle/>
                    <a:p>
                      <a:pPr marL="0" lvl="0" indent="0" algn="l" rtl="0">
                        <a:lnSpc>
                          <a:spcPct val="120000"/>
                        </a:lnSpc>
                        <a:spcBef>
                          <a:spcPts val="0"/>
                        </a:spcBef>
                        <a:spcAft>
                          <a:spcPts val="0"/>
                        </a:spcAft>
                        <a:buNone/>
                      </a:pPr>
                      <a:r>
                        <a:rPr lang="en-US"/>
                        <a:t>Priority</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the priority of each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10: ‘low’; 20: ‘normal’; 30: ‘high’</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8"/>
                  </a:ext>
                </a:extLst>
              </a:tr>
              <a:tr h="409575">
                <a:tc>
                  <a:txBody>
                    <a:bodyPr/>
                    <a:lstStyle/>
                    <a:p>
                      <a:pPr marL="0" lvl="0" indent="0" algn="l" rtl="0">
                        <a:lnSpc>
                          <a:spcPct val="120000"/>
                        </a:lnSpc>
                        <a:spcBef>
                          <a:spcPts val="0"/>
                        </a:spcBef>
                        <a:spcAft>
                          <a:spcPts val="0"/>
                        </a:spcAft>
                        <a:buNone/>
                      </a:pPr>
                      <a:r>
                        <a:rPr lang="en-US"/>
                        <a:t>CreatedDate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the date when the job was created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9"/>
                  </a:ext>
                </a:extLst>
              </a:tr>
              <a:tr h="409575">
                <a:tc>
                  <a:txBody>
                    <a:bodyPr/>
                    <a:lstStyle/>
                    <a:p>
                      <a:pPr marL="0" lvl="0" indent="0" algn="l" rtl="0">
                        <a:lnSpc>
                          <a:spcPct val="120000"/>
                        </a:lnSpc>
                        <a:spcBef>
                          <a:spcPts val="0"/>
                        </a:spcBef>
                        <a:spcAft>
                          <a:spcPts val="0"/>
                        </a:spcAft>
                        <a:buNone/>
                      </a:pPr>
                      <a:r>
                        <a:rPr lang="en-US"/>
                        <a:t>CreatedBy</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who created the pick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work engine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0"/>
                  </a:ext>
                </a:extLst>
              </a:tr>
              <a:tr h="409575">
                <a:tc>
                  <a:txBody>
                    <a:bodyPr/>
                    <a:lstStyle/>
                    <a:p>
                      <a:pPr marL="0" lvl="0" indent="0" algn="l" rtl="0">
                        <a:lnSpc>
                          <a:spcPct val="120000"/>
                        </a:lnSpc>
                        <a:spcBef>
                          <a:spcPts val="0"/>
                        </a:spcBef>
                        <a:spcAft>
                          <a:spcPts val="0"/>
                        </a:spcAft>
                        <a:buNone/>
                      </a:pPr>
                      <a:r>
                        <a:rPr lang="en-US"/>
                        <a:t>UpdatedDate</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when the pick job was updated</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spcBef>
                          <a:spcPts val="0"/>
                        </a:spcBef>
                        <a:spcAft>
                          <a:spcPts val="0"/>
                        </a:spcAft>
                        <a:buNone/>
                      </a:pPr>
                      <a:r>
                        <a:rPr lang="en-US"/>
                        <a:t> </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1"/>
                  </a:ext>
                </a:extLst>
              </a:tr>
              <a:tr h="409575">
                <a:tc>
                  <a:txBody>
                    <a:bodyPr/>
                    <a:lstStyle/>
                    <a:p>
                      <a:pPr marL="0" lvl="0" indent="0" algn="l" rtl="0">
                        <a:lnSpc>
                          <a:spcPct val="120000"/>
                        </a:lnSpc>
                        <a:spcBef>
                          <a:spcPts val="0"/>
                        </a:spcBef>
                        <a:spcAft>
                          <a:spcPts val="0"/>
                        </a:spcAft>
                        <a:buNone/>
                      </a:pPr>
                      <a:r>
                        <a:rPr lang="en-US"/>
                        <a:t>UpdatedBy</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who updated this job</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l" rtl="0">
                        <a:lnSpc>
                          <a:spcPct val="120000"/>
                        </a:lnSpc>
                        <a:spcBef>
                          <a:spcPts val="0"/>
                        </a:spcBef>
                        <a:spcAft>
                          <a:spcPts val="0"/>
                        </a:spcAft>
                        <a:buNone/>
                      </a:pPr>
                      <a:r>
                        <a:rPr lang="en-US"/>
                        <a:t>Picker; Brooks Zavier; Administrator</a:t>
                      </a:r>
                      <a:endParaRPr/>
                    </a:p>
                  </a:txBody>
                  <a:tcPr marL="95250" marR="95250" marT="95250" marB="95250">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23" name="Google Shape;623;p38"/>
          <p:cNvSpPr txBox="1">
            <a:spLocks noGrp="1"/>
          </p:cNvSpPr>
          <p:nvPr>
            <p:ph type="body" idx="1"/>
          </p:nvPr>
        </p:nvSpPr>
        <p:spPr>
          <a:xfrm>
            <a:off x="0" y="0"/>
            <a:ext cx="2397900" cy="1030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Table: PickJob</a:t>
            </a:r>
            <a:endParaRPr sz="3600"/>
          </a:p>
        </p:txBody>
      </p:sp>
      <p:grpSp>
        <p:nvGrpSpPr>
          <p:cNvPr id="624" name="Google Shape;624;p38"/>
          <p:cNvGrpSpPr/>
          <p:nvPr/>
        </p:nvGrpSpPr>
        <p:grpSpPr>
          <a:xfrm>
            <a:off x="226776" y="4410868"/>
            <a:ext cx="2170725" cy="1736856"/>
            <a:chOff x="4708647" y="2271244"/>
            <a:chExt cx="3464292" cy="2939838"/>
          </a:xfrm>
        </p:grpSpPr>
        <p:sp>
          <p:nvSpPr>
            <p:cNvPr id="625" name="Google Shape;625;p38"/>
            <p:cNvSpPr/>
            <p:nvPr/>
          </p:nvSpPr>
          <p:spPr>
            <a:xfrm>
              <a:off x="5424880" y="2949383"/>
              <a:ext cx="1626249" cy="163008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26" name="Google Shape;626;p38"/>
            <p:cNvSpPr/>
            <p:nvPr/>
          </p:nvSpPr>
          <p:spPr>
            <a:xfrm>
              <a:off x="7043973" y="3247219"/>
              <a:ext cx="1128966" cy="1131631"/>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27" name="Google Shape;627;p38"/>
            <p:cNvSpPr/>
            <p:nvPr/>
          </p:nvSpPr>
          <p:spPr>
            <a:xfrm>
              <a:off x="4755968" y="2271244"/>
              <a:ext cx="1128966" cy="1131631"/>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28" name="Google Shape;628;p38"/>
            <p:cNvSpPr/>
            <p:nvPr/>
          </p:nvSpPr>
          <p:spPr>
            <a:xfrm>
              <a:off x="4708647" y="4079451"/>
              <a:ext cx="1128966" cy="1131631"/>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sp>
        <p:nvSpPr>
          <p:cNvPr id="629" name="Google Shape;629;p38"/>
          <p:cNvSpPr/>
          <p:nvPr/>
        </p:nvSpPr>
        <p:spPr>
          <a:xfrm>
            <a:off x="486738" y="4665536"/>
            <a:ext cx="251785" cy="160710"/>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38"/>
          <p:cNvSpPr/>
          <p:nvPr/>
        </p:nvSpPr>
        <p:spPr>
          <a:xfrm>
            <a:off x="1915518" y="5258461"/>
            <a:ext cx="269074" cy="124439"/>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1" name="Google Shape;631;p38"/>
          <p:cNvSpPr/>
          <p:nvPr/>
        </p:nvSpPr>
        <p:spPr>
          <a:xfrm>
            <a:off x="485270" y="5718296"/>
            <a:ext cx="212435" cy="200142"/>
          </a:xfrm>
          <a:custGeom>
            <a:avLst/>
            <a:gdLst/>
            <a:ahLst/>
            <a:cxnLst/>
            <a:rect l="l" t="t" r="r" b="b"/>
            <a:pathLst>
              <a:path w="2296594" h="2354614" extrusionOk="0">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2" name="Google Shape;632;p38"/>
          <p:cNvSpPr/>
          <p:nvPr/>
        </p:nvSpPr>
        <p:spPr>
          <a:xfrm rot="2623618">
            <a:off x="1114492" y="5089513"/>
            <a:ext cx="168754" cy="413504"/>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39"/>
          <p:cNvPicPr preferRelativeResize="0"/>
          <p:nvPr/>
        </p:nvPicPr>
        <p:blipFill>
          <a:blip r:embed="rId3">
            <a:alphaModFix/>
          </a:blip>
          <a:stretch>
            <a:fillRect/>
          </a:stretch>
        </p:blipFill>
        <p:spPr>
          <a:xfrm>
            <a:off x="7997900" y="1935194"/>
            <a:ext cx="619125" cy="619125"/>
          </a:xfrm>
          <a:prstGeom prst="rect">
            <a:avLst/>
          </a:prstGeom>
          <a:noFill/>
          <a:ln>
            <a:noFill/>
          </a:ln>
        </p:spPr>
      </p:pic>
      <p:pic>
        <p:nvPicPr>
          <p:cNvPr id="638" name="Google Shape;638;p39"/>
          <p:cNvPicPr preferRelativeResize="0"/>
          <p:nvPr/>
        </p:nvPicPr>
        <p:blipFill>
          <a:blip r:embed="rId3">
            <a:alphaModFix/>
          </a:blip>
          <a:stretch>
            <a:fillRect/>
          </a:stretch>
        </p:blipFill>
        <p:spPr>
          <a:xfrm>
            <a:off x="8658875" y="2640019"/>
            <a:ext cx="619125" cy="619125"/>
          </a:xfrm>
          <a:prstGeom prst="rect">
            <a:avLst/>
          </a:prstGeom>
          <a:noFill/>
          <a:ln>
            <a:noFill/>
          </a:ln>
        </p:spPr>
      </p:pic>
      <p:pic>
        <p:nvPicPr>
          <p:cNvPr id="639" name="Google Shape;639;p39"/>
          <p:cNvPicPr preferRelativeResize="0"/>
          <p:nvPr/>
        </p:nvPicPr>
        <p:blipFill>
          <a:blip r:embed="rId3">
            <a:alphaModFix/>
          </a:blip>
          <a:stretch>
            <a:fillRect/>
          </a:stretch>
        </p:blipFill>
        <p:spPr>
          <a:xfrm>
            <a:off x="7997912" y="2640019"/>
            <a:ext cx="619125" cy="619125"/>
          </a:xfrm>
          <a:prstGeom prst="rect">
            <a:avLst/>
          </a:prstGeom>
          <a:noFill/>
          <a:ln>
            <a:noFill/>
          </a:ln>
        </p:spPr>
      </p:pic>
      <p:pic>
        <p:nvPicPr>
          <p:cNvPr id="640" name="Google Shape;640;p39"/>
          <p:cNvPicPr preferRelativeResize="0"/>
          <p:nvPr/>
        </p:nvPicPr>
        <p:blipFill>
          <a:blip r:embed="rId3">
            <a:alphaModFix/>
          </a:blip>
          <a:stretch>
            <a:fillRect/>
          </a:stretch>
        </p:blipFill>
        <p:spPr>
          <a:xfrm>
            <a:off x="7260726" y="1935194"/>
            <a:ext cx="619125" cy="619125"/>
          </a:xfrm>
          <a:prstGeom prst="rect">
            <a:avLst/>
          </a:prstGeom>
          <a:noFill/>
          <a:ln>
            <a:noFill/>
          </a:ln>
        </p:spPr>
      </p:pic>
      <p:pic>
        <p:nvPicPr>
          <p:cNvPr id="641" name="Google Shape;641;p39"/>
          <p:cNvPicPr preferRelativeResize="0"/>
          <p:nvPr/>
        </p:nvPicPr>
        <p:blipFill>
          <a:blip r:embed="rId3">
            <a:alphaModFix/>
          </a:blip>
          <a:stretch>
            <a:fillRect/>
          </a:stretch>
        </p:blipFill>
        <p:spPr>
          <a:xfrm>
            <a:off x="7260725" y="2640019"/>
            <a:ext cx="619125" cy="619125"/>
          </a:xfrm>
          <a:prstGeom prst="rect">
            <a:avLst/>
          </a:prstGeom>
          <a:noFill/>
          <a:ln>
            <a:noFill/>
          </a:ln>
        </p:spPr>
      </p:pic>
      <p:sp>
        <p:nvSpPr>
          <p:cNvPr id="642" name="Google Shape;642;p39"/>
          <p:cNvSpPr/>
          <p:nvPr/>
        </p:nvSpPr>
        <p:spPr>
          <a:xfrm>
            <a:off x="2477628" y="1695375"/>
            <a:ext cx="3348600" cy="1803600"/>
          </a:xfrm>
          <a:prstGeom prst="rightArrowCallout">
            <a:avLst>
              <a:gd name="adj1" fmla="val 30293"/>
              <a:gd name="adj2" fmla="val 25630"/>
              <a:gd name="adj3" fmla="val 24276"/>
              <a:gd name="adj4" fmla="val 71258"/>
            </a:avLst>
          </a:prstGeom>
          <a:solidFill>
            <a:schemeClr val="lt1"/>
          </a:solidFill>
          <a:ln w="63500" cap="flat" cmpd="sng">
            <a:solidFill>
              <a:schemeClr val="accent2"/>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643" name="Google Shape;643;p39"/>
          <p:cNvPicPr preferRelativeResize="0"/>
          <p:nvPr/>
        </p:nvPicPr>
        <p:blipFill>
          <a:blip r:embed="rId4">
            <a:alphaModFix/>
          </a:blip>
          <a:stretch>
            <a:fillRect/>
          </a:stretch>
        </p:blipFill>
        <p:spPr>
          <a:xfrm>
            <a:off x="3497360" y="2248656"/>
            <a:ext cx="683675" cy="697025"/>
          </a:xfrm>
          <a:prstGeom prst="rect">
            <a:avLst/>
          </a:prstGeom>
          <a:noFill/>
          <a:ln>
            <a:noFill/>
          </a:ln>
        </p:spPr>
      </p:pic>
      <p:pic>
        <p:nvPicPr>
          <p:cNvPr id="644" name="Google Shape;644;p39"/>
          <p:cNvPicPr preferRelativeResize="0"/>
          <p:nvPr/>
        </p:nvPicPr>
        <p:blipFill>
          <a:blip r:embed="rId4">
            <a:alphaModFix/>
          </a:blip>
          <a:stretch>
            <a:fillRect/>
          </a:stretch>
        </p:blipFill>
        <p:spPr>
          <a:xfrm>
            <a:off x="3847383" y="2248655"/>
            <a:ext cx="683675" cy="697025"/>
          </a:xfrm>
          <a:prstGeom prst="rect">
            <a:avLst/>
          </a:prstGeom>
          <a:noFill/>
          <a:ln>
            <a:noFill/>
          </a:ln>
        </p:spPr>
      </p:pic>
      <p:pic>
        <p:nvPicPr>
          <p:cNvPr id="645" name="Google Shape;645;p39"/>
          <p:cNvPicPr preferRelativeResize="0"/>
          <p:nvPr/>
        </p:nvPicPr>
        <p:blipFill>
          <a:blip r:embed="rId4">
            <a:alphaModFix/>
          </a:blip>
          <a:stretch>
            <a:fillRect/>
          </a:stretch>
        </p:blipFill>
        <p:spPr>
          <a:xfrm>
            <a:off x="2991498" y="2248656"/>
            <a:ext cx="683675" cy="697025"/>
          </a:xfrm>
          <a:prstGeom prst="rect">
            <a:avLst/>
          </a:prstGeom>
          <a:noFill/>
          <a:ln>
            <a:noFill/>
          </a:ln>
        </p:spPr>
      </p:pic>
      <p:pic>
        <p:nvPicPr>
          <p:cNvPr id="646" name="Google Shape;646;p39"/>
          <p:cNvPicPr preferRelativeResize="0"/>
          <p:nvPr/>
        </p:nvPicPr>
        <p:blipFill>
          <a:blip r:embed="rId4">
            <a:alphaModFix/>
          </a:blip>
          <a:stretch>
            <a:fillRect/>
          </a:stretch>
        </p:blipFill>
        <p:spPr>
          <a:xfrm>
            <a:off x="2813684" y="2248656"/>
            <a:ext cx="683675" cy="697025"/>
          </a:xfrm>
          <a:prstGeom prst="rect">
            <a:avLst/>
          </a:prstGeom>
          <a:noFill/>
          <a:ln>
            <a:noFill/>
          </a:ln>
        </p:spPr>
      </p:pic>
      <p:pic>
        <p:nvPicPr>
          <p:cNvPr id="647" name="Google Shape;647;p39"/>
          <p:cNvPicPr preferRelativeResize="0"/>
          <p:nvPr/>
        </p:nvPicPr>
        <p:blipFill>
          <a:blip r:embed="rId4">
            <a:alphaModFix/>
          </a:blip>
          <a:stretch>
            <a:fillRect/>
          </a:stretch>
        </p:blipFill>
        <p:spPr>
          <a:xfrm>
            <a:off x="3397120" y="2248655"/>
            <a:ext cx="683675" cy="697025"/>
          </a:xfrm>
          <a:prstGeom prst="rect">
            <a:avLst/>
          </a:prstGeom>
          <a:noFill/>
          <a:ln>
            <a:noFill/>
          </a:ln>
        </p:spPr>
      </p:pic>
      <p:pic>
        <p:nvPicPr>
          <p:cNvPr id="648" name="Google Shape;648;p39"/>
          <p:cNvPicPr preferRelativeResize="0"/>
          <p:nvPr/>
        </p:nvPicPr>
        <p:blipFill>
          <a:blip r:embed="rId4">
            <a:alphaModFix/>
          </a:blip>
          <a:stretch>
            <a:fillRect/>
          </a:stretch>
        </p:blipFill>
        <p:spPr>
          <a:xfrm>
            <a:off x="2991498" y="2248655"/>
            <a:ext cx="683675" cy="697025"/>
          </a:xfrm>
          <a:prstGeom prst="rect">
            <a:avLst/>
          </a:prstGeom>
          <a:noFill/>
          <a:ln>
            <a:noFill/>
          </a:ln>
        </p:spPr>
      </p:pic>
      <p:pic>
        <p:nvPicPr>
          <p:cNvPr id="649" name="Google Shape;649;p39"/>
          <p:cNvPicPr preferRelativeResize="0"/>
          <p:nvPr/>
        </p:nvPicPr>
        <p:blipFill>
          <a:blip r:embed="rId4">
            <a:alphaModFix/>
          </a:blip>
          <a:stretch>
            <a:fillRect/>
          </a:stretch>
        </p:blipFill>
        <p:spPr>
          <a:xfrm>
            <a:off x="2645395" y="2248655"/>
            <a:ext cx="683675" cy="697025"/>
          </a:xfrm>
          <a:prstGeom prst="rect">
            <a:avLst/>
          </a:prstGeom>
          <a:noFill/>
          <a:ln>
            <a:noFill/>
          </a:ln>
        </p:spPr>
      </p:pic>
      <p:pic>
        <p:nvPicPr>
          <p:cNvPr id="650" name="Google Shape;650;p39"/>
          <p:cNvPicPr preferRelativeResize="0"/>
          <p:nvPr/>
        </p:nvPicPr>
        <p:blipFill>
          <a:blip r:embed="rId5">
            <a:alphaModFix/>
          </a:blip>
          <a:stretch>
            <a:fillRect/>
          </a:stretch>
        </p:blipFill>
        <p:spPr>
          <a:xfrm>
            <a:off x="2199051" y="3651305"/>
            <a:ext cx="7793900" cy="3206695"/>
          </a:xfrm>
          <a:prstGeom prst="rect">
            <a:avLst/>
          </a:prstGeom>
          <a:noFill/>
          <a:ln>
            <a:noFill/>
          </a:ln>
        </p:spPr>
      </p:pic>
      <p:pic>
        <p:nvPicPr>
          <p:cNvPr id="651" name="Google Shape;651;p39"/>
          <p:cNvPicPr preferRelativeResize="0"/>
          <p:nvPr/>
        </p:nvPicPr>
        <p:blipFill rotWithShape="1">
          <a:blip r:embed="rId6">
            <a:alphaModFix/>
          </a:blip>
          <a:srcRect t="20532" b="28944"/>
          <a:stretch/>
        </p:blipFill>
        <p:spPr>
          <a:xfrm>
            <a:off x="9734550" y="0"/>
            <a:ext cx="2457450" cy="619575"/>
          </a:xfrm>
          <a:prstGeom prst="rect">
            <a:avLst/>
          </a:prstGeom>
          <a:noFill/>
          <a:ln>
            <a:noFill/>
          </a:ln>
        </p:spPr>
      </p:pic>
      <p:sp>
        <p:nvSpPr>
          <p:cNvPr id="652" name="Google Shape;652;p39"/>
          <p:cNvSpPr txBox="1">
            <a:spLocks noGrp="1"/>
          </p:cNvSpPr>
          <p:nvPr>
            <p:ph type="body" idx="1"/>
          </p:nvPr>
        </p:nvSpPr>
        <p:spPr>
          <a:xfrm>
            <a:off x="309454" y="1199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Data Accessing</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0"/>
          <p:cNvSpPr txBox="1"/>
          <p:nvPr/>
        </p:nvSpPr>
        <p:spPr>
          <a:xfrm>
            <a:off x="8004667" y="5466068"/>
            <a:ext cx="3139500" cy="3078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b="1">
                <a:solidFill>
                  <a:srgbClr val="3F3F3F"/>
                </a:solidFill>
              </a:rPr>
              <a:t>Delete the duplicate pick job ID and keep the latest updated ones</a:t>
            </a:r>
            <a:endParaRPr sz="1400" b="1">
              <a:solidFill>
                <a:srgbClr val="3F3F3F"/>
              </a:solidFill>
              <a:latin typeface="Arial"/>
              <a:ea typeface="Arial"/>
              <a:cs typeface="Arial"/>
              <a:sym typeface="Arial"/>
            </a:endParaRPr>
          </a:p>
        </p:txBody>
      </p:sp>
      <p:sp>
        <p:nvSpPr>
          <p:cNvPr id="658" name="Google Shape;658;p40"/>
          <p:cNvSpPr txBox="1"/>
          <p:nvPr/>
        </p:nvSpPr>
        <p:spPr>
          <a:xfrm>
            <a:off x="309457" y="4060871"/>
            <a:ext cx="3139500" cy="307800"/>
          </a:xfrm>
          <a:prstGeom prst="rect">
            <a:avLst/>
          </a:prstGeom>
          <a:noFill/>
          <a:ln>
            <a:noFill/>
          </a:ln>
        </p:spPr>
        <p:txBody>
          <a:bodyPr spcFirstLastPara="1" wrap="square" lIns="108000" tIns="45700" rIns="108000" bIns="45700" anchor="t" anchorCtr="0">
            <a:noAutofit/>
          </a:bodyPr>
          <a:lstStyle/>
          <a:p>
            <a:pPr marL="0" marR="0" lvl="0" indent="0" algn="r" rtl="0">
              <a:spcBef>
                <a:spcPts val="0"/>
              </a:spcBef>
              <a:spcAft>
                <a:spcPts val="0"/>
              </a:spcAft>
              <a:buNone/>
            </a:pPr>
            <a:r>
              <a:rPr lang="en-US" b="1">
                <a:solidFill>
                  <a:srgbClr val="3F3F3F"/>
                </a:solidFill>
              </a:rPr>
              <a:t>Change Time zone</a:t>
            </a:r>
            <a:endParaRPr sz="1400" b="1">
              <a:solidFill>
                <a:srgbClr val="3F3F3F"/>
              </a:solidFill>
              <a:latin typeface="Arial"/>
              <a:ea typeface="Arial"/>
              <a:cs typeface="Arial"/>
              <a:sym typeface="Arial"/>
            </a:endParaRPr>
          </a:p>
        </p:txBody>
      </p:sp>
      <p:sp>
        <p:nvSpPr>
          <p:cNvPr id="659" name="Google Shape;659;p40"/>
          <p:cNvSpPr/>
          <p:nvPr/>
        </p:nvSpPr>
        <p:spPr>
          <a:xfrm>
            <a:off x="5972775" y="5509502"/>
            <a:ext cx="1348500" cy="1348500"/>
          </a:xfrm>
          <a:prstGeom prst="ellipse">
            <a:avLst/>
          </a:prstGeom>
          <a:solidFill>
            <a:schemeClr val="lt1"/>
          </a:solidFill>
          <a:ln w="635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0" name="Google Shape;660;p40"/>
          <p:cNvSpPr/>
          <p:nvPr/>
        </p:nvSpPr>
        <p:spPr>
          <a:xfrm>
            <a:off x="4231175" y="4391950"/>
            <a:ext cx="1348500" cy="1348500"/>
          </a:xfrm>
          <a:prstGeom prst="ellipse">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1" name="Google Shape;661;p40"/>
          <p:cNvSpPr/>
          <p:nvPr/>
        </p:nvSpPr>
        <p:spPr>
          <a:xfrm>
            <a:off x="5972575" y="2746322"/>
            <a:ext cx="1425000" cy="1348500"/>
          </a:xfrm>
          <a:prstGeom prst="ellipse">
            <a:avLst/>
          </a:prstGeom>
          <a:solidFill>
            <a:schemeClr val="lt1"/>
          </a:solidFill>
          <a:ln w="635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2" name="Google Shape;662;p40"/>
          <p:cNvSpPr/>
          <p:nvPr/>
        </p:nvSpPr>
        <p:spPr>
          <a:xfrm>
            <a:off x="2163275" y="1342138"/>
            <a:ext cx="1348500" cy="1348500"/>
          </a:xfrm>
          <a:prstGeom prst="ellipse">
            <a:avLst/>
          </a:prstGeom>
          <a:solidFill>
            <a:schemeClr val="lt1"/>
          </a:solidFill>
          <a:ln w="635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3" name="Google Shape;663;p40"/>
          <p:cNvSpPr/>
          <p:nvPr/>
        </p:nvSpPr>
        <p:spPr>
          <a:xfrm>
            <a:off x="3582951" y="1893450"/>
            <a:ext cx="5233797" cy="1597804"/>
          </a:xfrm>
          <a:custGeom>
            <a:avLst/>
            <a:gdLst/>
            <a:ahLst/>
            <a:cxnLst/>
            <a:rect l="l" t="t" r="r" b="b"/>
            <a:pathLst>
              <a:path w="1447800" h="892628" extrusionOk="0">
                <a:moveTo>
                  <a:pt x="0" y="0"/>
                </a:moveTo>
                <a:lnTo>
                  <a:pt x="1447800" y="0"/>
                </a:lnTo>
                <a:lnTo>
                  <a:pt x="1447800" y="892628"/>
                </a:lnTo>
                <a:lnTo>
                  <a:pt x="1077685" y="892628"/>
                </a:lnTo>
              </a:path>
            </a:pathLst>
          </a:custGeom>
          <a:noFill/>
          <a:ln w="50800" cap="flat" cmpd="sng">
            <a:solidFill>
              <a:schemeClr val="accent3"/>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64" name="Google Shape;664;p40"/>
          <p:cNvSpPr/>
          <p:nvPr/>
        </p:nvSpPr>
        <p:spPr>
          <a:xfrm flipH="1">
            <a:off x="3578292" y="3325477"/>
            <a:ext cx="2330958" cy="1778561"/>
          </a:xfrm>
          <a:custGeom>
            <a:avLst/>
            <a:gdLst/>
            <a:ahLst/>
            <a:cxnLst/>
            <a:rect l="l" t="t" r="r" b="b"/>
            <a:pathLst>
              <a:path w="1447800" h="892628" extrusionOk="0">
                <a:moveTo>
                  <a:pt x="0" y="0"/>
                </a:moveTo>
                <a:lnTo>
                  <a:pt x="1447800" y="0"/>
                </a:lnTo>
                <a:lnTo>
                  <a:pt x="1447800" y="892628"/>
                </a:lnTo>
                <a:lnTo>
                  <a:pt x="1077685" y="892628"/>
                </a:lnTo>
              </a:path>
            </a:pathLst>
          </a:custGeom>
          <a:noFill/>
          <a:ln w="50800" cap="flat" cmpd="sng">
            <a:solidFill>
              <a:schemeClr val="accent2"/>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65" name="Google Shape;665;p40"/>
          <p:cNvSpPr/>
          <p:nvPr/>
        </p:nvSpPr>
        <p:spPr>
          <a:xfrm>
            <a:off x="5589603" y="5105634"/>
            <a:ext cx="2330958" cy="1155953"/>
          </a:xfrm>
          <a:custGeom>
            <a:avLst/>
            <a:gdLst/>
            <a:ahLst/>
            <a:cxnLst/>
            <a:rect l="l" t="t" r="r" b="b"/>
            <a:pathLst>
              <a:path w="1447800" h="892628" extrusionOk="0">
                <a:moveTo>
                  <a:pt x="0" y="0"/>
                </a:moveTo>
                <a:lnTo>
                  <a:pt x="1447800" y="0"/>
                </a:lnTo>
                <a:lnTo>
                  <a:pt x="1447800" y="892628"/>
                </a:lnTo>
                <a:lnTo>
                  <a:pt x="1077685" y="892628"/>
                </a:lnTo>
              </a:path>
            </a:pathLst>
          </a:custGeom>
          <a:noFill/>
          <a:ln w="50800" cap="flat" cmpd="sng">
            <a:solidFill>
              <a:schemeClr val="accent1"/>
            </a:solidFill>
            <a:prstDash val="solid"/>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666" name="Google Shape;666;p40"/>
          <p:cNvSpPr txBox="1"/>
          <p:nvPr/>
        </p:nvSpPr>
        <p:spPr>
          <a:xfrm>
            <a:off x="5972775" y="5883050"/>
            <a:ext cx="13485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Raw</a:t>
            </a:r>
            <a:endParaRPr sz="1800"/>
          </a:p>
          <a:p>
            <a:pPr marL="0" lvl="0" indent="0" algn="ctr" rtl="0">
              <a:spcBef>
                <a:spcPts val="0"/>
              </a:spcBef>
              <a:spcAft>
                <a:spcPts val="0"/>
              </a:spcAft>
              <a:buNone/>
            </a:pPr>
            <a:r>
              <a:rPr lang="en-US" sz="1800"/>
              <a:t>data</a:t>
            </a:r>
            <a:endParaRPr sz="1800"/>
          </a:p>
        </p:txBody>
      </p:sp>
      <p:sp>
        <p:nvSpPr>
          <p:cNvPr id="667" name="Google Shape;667;p40"/>
          <p:cNvSpPr txBox="1"/>
          <p:nvPr/>
        </p:nvSpPr>
        <p:spPr>
          <a:xfrm>
            <a:off x="4231175" y="4480575"/>
            <a:ext cx="1348500" cy="9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Data without duplicates</a:t>
            </a:r>
            <a:endParaRPr sz="1800"/>
          </a:p>
        </p:txBody>
      </p:sp>
      <p:sp>
        <p:nvSpPr>
          <p:cNvPr id="668" name="Google Shape;668;p40"/>
          <p:cNvSpPr txBox="1"/>
          <p:nvPr/>
        </p:nvSpPr>
        <p:spPr>
          <a:xfrm>
            <a:off x="6010825" y="3086150"/>
            <a:ext cx="13485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Data in EST </a:t>
            </a:r>
            <a:endParaRPr sz="1800"/>
          </a:p>
        </p:txBody>
      </p:sp>
      <p:sp>
        <p:nvSpPr>
          <p:cNvPr id="669" name="Google Shape;669;p40"/>
          <p:cNvSpPr txBox="1"/>
          <p:nvPr/>
        </p:nvSpPr>
        <p:spPr>
          <a:xfrm>
            <a:off x="2163275" y="1681950"/>
            <a:ext cx="13485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Data ready to use</a:t>
            </a:r>
            <a:endParaRPr sz="1800"/>
          </a:p>
        </p:txBody>
      </p:sp>
      <p:sp>
        <p:nvSpPr>
          <p:cNvPr id="670" name="Google Shape;670;p40"/>
          <p:cNvSpPr txBox="1"/>
          <p:nvPr/>
        </p:nvSpPr>
        <p:spPr>
          <a:xfrm>
            <a:off x="8816750" y="2538465"/>
            <a:ext cx="3139500" cy="9855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b="1">
                <a:solidFill>
                  <a:srgbClr val="3F3F3F"/>
                </a:solidFill>
              </a:rPr>
              <a:t>Get rid of daylight saving </a:t>
            </a:r>
            <a:endParaRPr b="1">
              <a:solidFill>
                <a:srgbClr val="3F3F3F"/>
              </a:solidFill>
            </a:endParaRPr>
          </a:p>
          <a:p>
            <a:pPr marL="0" marR="0" lvl="0" indent="0" algn="l" rtl="0">
              <a:spcBef>
                <a:spcPts val="0"/>
              </a:spcBef>
              <a:spcAft>
                <a:spcPts val="0"/>
              </a:spcAft>
              <a:buNone/>
            </a:pPr>
            <a:r>
              <a:rPr lang="en-US" b="1">
                <a:solidFill>
                  <a:srgbClr val="3F3F3F"/>
                </a:solidFill>
              </a:rPr>
              <a:t>problem</a:t>
            </a:r>
            <a:endParaRPr sz="1400" b="1">
              <a:solidFill>
                <a:srgbClr val="3F3F3F"/>
              </a:solidFill>
              <a:latin typeface="Arial"/>
              <a:ea typeface="Arial"/>
              <a:cs typeface="Arial"/>
              <a:sym typeface="Arial"/>
            </a:endParaRPr>
          </a:p>
        </p:txBody>
      </p:sp>
      <p:sp>
        <p:nvSpPr>
          <p:cNvPr id="671" name="Google Shape;671;p40"/>
          <p:cNvSpPr txBox="1">
            <a:spLocks noGrp="1"/>
          </p:cNvSpPr>
          <p:nvPr>
            <p:ph type="body" idx="1"/>
          </p:nvPr>
        </p:nvSpPr>
        <p:spPr>
          <a:xfrm>
            <a:off x="309454" y="1199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Data Cleaning</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1"/>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262626"/>
              </a:buClr>
              <a:buSzPts val="5400"/>
              <a:buNone/>
            </a:pPr>
            <a:r>
              <a:rPr lang="en-US" sz="3600"/>
              <a:t>Exploratory Data Analysis</a:t>
            </a:r>
            <a:endParaRPr sz="3600"/>
          </a:p>
          <a:p>
            <a:pPr marL="0" lvl="0" indent="0" algn="ctr" rtl="0">
              <a:lnSpc>
                <a:spcPct val="120000"/>
              </a:lnSpc>
              <a:spcBef>
                <a:spcPts val="0"/>
              </a:spcBef>
              <a:spcAft>
                <a:spcPts val="0"/>
              </a:spcAft>
              <a:buClr>
                <a:schemeClr val="dk1"/>
              </a:buClr>
              <a:buSzPts val="1100"/>
              <a:buFont typeface="Arial"/>
              <a:buNone/>
            </a:pPr>
            <a:r>
              <a:rPr lang="en-US" sz="2400">
                <a:solidFill>
                  <a:srgbClr val="808080"/>
                </a:solidFill>
              </a:rPr>
              <a:t>Number of Rows per Table</a:t>
            </a:r>
            <a:endParaRPr/>
          </a:p>
        </p:txBody>
      </p:sp>
      <p:graphicFrame>
        <p:nvGraphicFramePr>
          <p:cNvPr id="677" name="Google Shape;677;p41"/>
          <p:cNvGraphicFramePr/>
          <p:nvPr/>
        </p:nvGraphicFramePr>
        <p:xfrm>
          <a:off x="2866178" y="1504435"/>
          <a:ext cx="6459625" cy="4688950"/>
        </p:xfrm>
        <a:graphic>
          <a:graphicData uri="http://schemas.openxmlformats.org/drawingml/2006/table">
            <a:tbl>
              <a:tblPr firstRow="1" lastCol="1" bandRow="1" bandCol="1">
                <a:noFill/>
                <a:tableStyleId>{AA569B3E-66B2-4104-9CAE-FFDAC3CE7D36}</a:tableStyleId>
              </a:tblPr>
              <a:tblGrid>
                <a:gridCol w="3300800">
                  <a:extLst>
                    <a:ext uri="{9D8B030D-6E8A-4147-A177-3AD203B41FA5}">
                      <a16:colId xmlns:a16="http://schemas.microsoft.com/office/drawing/2014/main" val="20000"/>
                    </a:ext>
                  </a:extLst>
                </a:gridCol>
                <a:gridCol w="396350">
                  <a:extLst>
                    <a:ext uri="{9D8B030D-6E8A-4147-A177-3AD203B41FA5}">
                      <a16:colId xmlns:a16="http://schemas.microsoft.com/office/drawing/2014/main" val="20001"/>
                    </a:ext>
                  </a:extLst>
                </a:gridCol>
                <a:gridCol w="2366175">
                  <a:extLst>
                    <a:ext uri="{9D8B030D-6E8A-4147-A177-3AD203B41FA5}">
                      <a16:colId xmlns:a16="http://schemas.microsoft.com/office/drawing/2014/main" val="20002"/>
                    </a:ext>
                  </a:extLst>
                </a:gridCol>
                <a:gridCol w="396300">
                  <a:extLst>
                    <a:ext uri="{9D8B030D-6E8A-4147-A177-3AD203B41FA5}">
                      <a16:colId xmlns:a16="http://schemas.microsoft.com/office/drawing/2014/main" val="20003"/>
                    </a:ext>
                  </a:extLst>
                </a:gridCol>
              </a:tblGrid>
              <a:tr h="903750">
                <a:tc>
                  <a:txBody>
                    <a:bodyPr/>
                    <a:lstStyle/>
                    <a:p>
                      <a:pPr marL="0" marR="0" lvl="0" indent="0" algn="ctr" rtl="0">
                        <a:lnSpc>
                          <a:spcPct val="100000"/>
                        </a:lnSpc>
                        <a:spcBef>
                          <a:spcPts val="0"/>
                        </a:spcBef>
                        <a:spcAft>
                          <a:spcPts val="0"/>
                        </a:spcAft>
                        <a:buNone/>
                      </a:pPr>
                      <a:r>
                        <a:rPr lang="en-US" sz="2400"/>
                        <a:t>Table Name</a:t>
                      </a:r>
                      <a:endParaRPr sz="2400"/>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gridSpan="3">
                  <a:txBody>
                    <a:bodyPr/>
                    <a:lstStyle/>
                    <a:p>
                      <a:pPr marL="0" marR="0" lvl="0" indent="0" algn="ctr" rtl="0">
                        <a:lnSpc>
                          <a:spcPct val="100000"/>
                        </a:lnSpc>
                        <a:spcBef>
                          <a:spcPts val="0"/>
                        </a:spcBef>
                        <a:spcAft>
                          <a:spcPts val="0"/>
                        </a:spcAft>
                        <a:buNone/>
                      </a:pPr>
                      <a:r>
                        <a:rPr lang="en-US" sz="2400"/>
                        <a:t>Number of Rows</a:t>
                      </a:r>
                      <a:endParaRPr sz="24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2600">
                <a:tc>
                  <a:txBody>
                    <a:bodyPr/>
                    <a:lstStyle/>
                    <a:p>
                      <a:pPr marL="0" marR="0" lvl="0" indent="0" algn="ctr" rtl="0">
                        <a:spcBef>
                          <a:spcPts val="0"/>
                        </a:spcBef>
                        <a:spcAft>
                          <a:spcPts val="0"/>
                        </a:spcAft>
                        <a:buNone/>
                      </a:pPr>
                      <a:r>
                        <a:rPr lang="en-US" sz="2200">
                          <a:solidFill>
                            <a:srgbClr val="3F3F3F"/>
                          </a:solidFill>
                        </a:rPr>
                        <a:t>Pick Job</a:t>
                      </a:r>
                      <a:endParaRPr sz="2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2200">
                          <a:solidFill>
                            <a:srgbClr val="3F3F3F"/>
                          </a:solidFill>
                        </a:rPr>
                        <a:t>105762</a:t>
                      </a:r>
                      <a:endParaRPr sz="2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783150">
                <a:tc>
                  <a:txBody>
                    <a:bodyPr/>
                    <a:lstStyle/>
                    <a:p>
                      <a:pPr marL="0" marR="0" lvl="0" indent="0" algn="ctr" rtl="0">
                        <a:spcBef>
                          <a:spcPts val="0"/>
                        </a:spcBef>
                        <a:spcAft>
                          <a:spcPts val="0"/>
                        </a:spcAft>
                        <a:buNone/>
                      </a:pPr>
                      <a:r>
                        <a:rPr lang="en-US" sz="2200">
                          <a:solidFill>
                            <a:srgbClr val="3F3F3F"/>
                          </a:solidFill>
                        </a:rPr>
                        <a:t>Pick Order</a:t>
                      </a:r>
                      <a:endParaRPr sz="2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4C2F4"/>
                    </a:solidFill>
                  </a:tcPr>
                </a:tc>
                <a:tc gridSpan="3">
                  <a:txBody>
                    <a:bodyPr/>
                    <a:lstStyle/>
                    <a:p>
                      <a:pPr marL="0" marR="0" lvl="0" indent="0" algn="ctr" rtl="0">
                        <a:lnSpc>
                          <a:spcPct val="100000"/>
                        </a:lnSpc>
                        <a:spcBef>
                          <a:spcPts val="0"/>
                        </a:spcBef>
                        <a:spcAft>
                          <a:spcPts val="0"/>
                        </a:spcAft>
                        <a:buClr>
                          <a:schemeClr val="dk1"/>
                        </a:buClr>
                        <a:buSzPts val="1100"/>
                        <a:buFont typeface="Arial"/>
                        <a:buNone/>
                      </a:pPr>
                      <a:r>
                        <a:rPr lang="en-US" sz="2200">
                          <a:solidFill>
                            <a:srgbClr val="3F3F3F"/>
                          </a:solidFill>
                        </a:rPr>
                        <a:t>1859214</a:t>
                      </a:r>
                      <a:endParaRPr sz="2200">
                        <a:solidFill>
                          <a:srgbClr val="3F3F3F"/>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4C2F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83150">
                <a:tc>
                  <a:txBody>
                    <a:bodyPr/>
                    <a:lstStyle/>
                    <a:p>
                      <a:pPr marL="0" marR="0" lvl="0" indent="0" algn="ctr" rtl="0">
                        <a:spcBef>
                          <a:spcPts val="0"/>
                        </a:spcBef>
                        <a:spcAft>
                          <a:spcPts val="0"/>
                        </a:spcAft>
                        <a:buNone/>
                      </a:pPr>
                      <a:r>
                        <a:rPr lang="en-US" sz="2200">
                          <a:solidFill>
                            <a:srgbClr val="3F3F3F"/>
                          </a:solidFill>
                        </a:rPr>
                        <a:t>Pick Order Detail</a:t>
                      </a:r>
                      <a:endParaRPr sz="2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2200">
                          <a:solidFill>
                            <a:srgbClr val="3F3F3F"/>
                          </a:solidFill>
                        </a:rPr>
                        <a:t>3893469</a:t>
                      </a:r>
                      <a:endParaRPr sz="2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783150">
                <a:tc>
                  <a:txBody>
                    <a:bodyPr/>
                    <a:lstStyle/>
                    <a:p>
                      <a:pPr marL="0" marR="0" lvl="0" indent="0" algn="ctr" rtl="0">
                        <a:spcBef>
                          <a:spcPts val="0"/>
                        </a:spcBef>
                        <a:spcAft>
                          <a:spcPts val="0"/>
                        </a:spcAft>
                        <a:buNone/>
                      </a:pPr>
                      <a:r>
                        <a:rPr lang="en-US" sz="2200">
                          <a:solidFill>
                            <a:srgbClr val="3F3F3F"/>
                          </a:solidFill>
                        </a:rPr>
                        <a:t>Part</a:t>
                      </a:r>
                      <a:endParaRPr sz="2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4C2F4"/>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2200">
                          <a:solidFill>
                            <a:srgbClr val="3F3F3F"/>
                          </a:solidFill>
                        </a:rPr>
                        <a:t>2322</a:t>
                      </a:r>
                      <a:endParaRPr sz="2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4C2F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783150">
                <a:tc>
                  <a:txBody>
                    <a:bodyPr/>
                    <a:lstStyle/>
                    <a:p>
                      <a:pPr marL="0" marR="0" lvl="0" indent="0" algn="ctr" rtl="0">
                        <a:spcBef>
                          <a:spcPts val="0"/>
                        </a:spcBef>
                        <a:spcAft>
                          <a:spcPts val="0"/>
                        </a:spcAft>
                        <a:buNone/>
                      </a:pPr>
                      <a:r>
                        <a:rPr lang="en-US" sz="2200">
                          <a:solidFill>
                            <a:srgbClr val="3F3F3F"/>
                          </a:solidFill>
                        </a:rPr>
                        <a:t>Location</a:t>
                      </a:r>
                      <a:endParaRPr sz="2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2200">
                          <a:solidFill>
                            <a:srgbClr val="3F3F3F"/>
                          </a:solidFill>
                        </a:rPr>
                        <a:t>409</a:t>
                      </a:r>
                      <a:endParaRPr sz="2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2"/>
          <p:cNvSpPr txBox="1">
            <a:spLocks noGrp="1"/>
          </p:cNvSpPr>
          <p:nvPr>
            <p:ph type="body" idx="1"/>
          </p:nvPr>
        </p:nvSpPr>
        <p:spPr>
          <a:xfrm>
            <a:off x="242679" y="2586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Exploratory Data Analysis</a:t>
            </a:r>
            <a:endParaRPr sz="3600"/>
          </a:p>
          <a:p>
            <a:pPr marL="0" lvl="0" indent="0" algn="ctr" rtl="0">
              <a:lnSpc>
                <a:spcPct val="120000"/>
              </a:lnSpc>
              <a:spcBef>
                <a:spcPts val="0"/>
              </a:spcBef>
              <a:spcAft>
                <a:spcPts val="0"/>
              </a:spcAft>
              <a:buClr>
                <a:schemeClr val="dk1"/>
              </a:buClr>
              <a:buSzPts val="1100"/>
              <a:buFont typeface="Arial"/>
              <a:buNone/>
            </a:pPr>
            <a:r>
              <a:rPr lang="en-US" sz="2400">
                <a:solidFill>
                  <a:srgbClr val="808080"/>
                </a:solidFill>
              </a:rPr>
              <a:t>Number of Jobs per State with Error Code</a:t>
            </a:r>
            <a:endParaRPr sz="3600"/>
          </a:p>
        </p:txBody>
      </p:sp>
      <p:pic>
        <p:nvPicPr>
          <p:cNvPr id="684" name="Google Shape;684;p42"/>
          <p:cNvPicPr preferRelativeResize="0"/>
          <p:nvPr/>
        </p:nvPicPr>
        <p:blipFill>
          <a:blip r:embed="rId3">
            <a:alphaModFix/>
          </a:blip>
          <a:stretch>
            <a:fillRect/>
          </a:stretch>
        </p:blipFill>
        <p:spPr>
          <a:xfrm>
            <a:off x="3959050" y="1371534"/>
            <a:ext cx="4181476" cy="4591050"/>
          </a:xfrm>
          <a:prstGeom prst="rect">
            <a:avLst/>
          </a:prstGeom>
          <a:noFill/>
          <a:ln>
            <a:noFill/>
          </a:ln>
        </p:spPr>
      </p:pic>
      <p:pic>
        <p:nvPicPr>
          <p:cNvPr id="685" name="Google Shape;685;p42"/>
          <p:cNvPicPr preferRelativeResize="0"/>
          <p:nvPr/>
        </p:nvPicPr>
        <p:blipFill>
          <a:blip r:embed="rId4">
            <a:alphaModFix/>
          </a:blip>
          <a:stretch>
            <a:fillRect/>
          </a:stretch>
        </p:blipFill>
        <p:spPr>
          <a:xfrm>
            <a:off x="8140526" y="1371534"/>
            <a:ext cx="1990725" cy="895350"/>
          </a:xfrm>
          <a:prstGeom prst="rect">
            <a:avLst/>
          </a:prstGeom>
          <a:noFill/>
          <a:ln>
            <a:noFill/>
          </a:ln>
        </p:spPr>
      </p:pic>
      <p:sp>
        <p:nvSpPr>
          <p:cNvPr id="686" name="Google Shape;686;p42"/>
          <p:cNvSpPr/>
          <p:nvPr/>
        </p:nvSpPr>
        <p:spPr>
          <a:xfrm>
            <a:off x="3917925" y="2360550"/>
            <a:ext cx="4077300" cy="1073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3917925" y="5137525"/>
            <a:ext cx="4077300" cy="724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42"/>
          <p:cNvCxnSpPr/>
          <p:nvPr/>
        </p:nvCxnSpPr>
        <p:spPr>
          <a:xfrm rot="10800000">
            <a:off x="2861600" y="2822100"/>
            <a:ext cx="917700" cy="9900"/>
          </a:xfrm>
          <a:prstGeom prst="straightConnector1">
            <a:avLst/>
          </a:prstGeom>
          <a:noFill/>
          <a:ln w="19050" cap="flat" cmpd="sng">
            <a:solidFill>
              <a:srgbClr val="FF0000"/>
            </a:solidFill>
            <a:prstDash val="solid"/>
            <a:round/>
            <a:headEnd type="none" w="med" len="med"/>
            <a:tailEnd type="triangle" w="med" len="med"/>
          </a:ln>
        </p:spPr>
      </p:cxnSp>
      <p:sp>
        <p:nvSpPr>
          <p:cNvPr id="689" name="Google Shape;689;p42"/>
          <p:cNvSpPr txBox="1"/>
          <p:nvPr/>
        </p:nvSpPr>
        <p:spPr>
          <a:xfrm>
            <a:off x="148025" y="2501400"/>
            <a:ext cx="28815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Jobs haven’t been done for couple months</a:t>
            </a:r>
            <a:endParaRPr sz="1800"/>
          </a:p>
        </p:txBody>
      </p:sp>
      <p:sp>
        <p:nvSpPr>
          <p:cNvPr id="690" name="Google Shape;690;p42"/>
          <p:cNvSpPr txBox="1"/>
          <p:nvPr/>
        </p:nvSpPr>
        <p:spPr>
          <a:xfrm>
            <a:off x="148025" y="5137525"/>
            <a:ext cx="2614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Jobs completed with error code</a:t>
            </a:r>
            <a:endParaRPr sz="1800"/>
          </a:p>
        </p:txBody>
      </p:sp>
      <p:cxnSp>
        <p:nvCxnSpPr>
          <p:cNvPr id="691" name="Google Shape;691;p42"/>
          <p:cNvCxnSpPr/>
          <p:nvPr/>
        </p:nvCxnSpPr>
        <p:spPr>
          <a:xfrm rot="10800000">
            <a:off x="2861600" y="5540075"/>
            <a:ext cx="917700" cy="99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body" idx="1"/>
          </p:nvPr>
        </p:nvSpPr>
        <p:spPr>
          <a:xfrm>
            <a:off x="242679" y="2586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Exploratory Data Analysis</a:t>
            </a:r>
            <a:endParaRPr sz="3600"/>
          </a:p>
          <a:p>
            <a:pPr marL="0" lvl="0" indent="0" algn="ctr" rtl="0">
              <a:lnSpc>
                <a:spcPct val="120000"/>
              </a:lnSpc>
              <a:spcBef>
                <a:spcPts val="0"/>
              </a:spcBef>
              <a:spcAft>
                <a:spcPts val="0"/>
              </a:spcAft>
              <a:buClr>
                <a:schemeClr val="dk1"/>
              </a:buClr>
              <a:buSzPts val="1100"/>
              <a:buFont typeface="Arial"/>
              <a:buNone/>
            </a:pPr>
            <a:r>
              <a:rPr lang="en-US" sz="2400">
                <a:solidFill>
                  <a:srgbClr val="808080"/>
                </a:solidFill>
              </a:rPr>
              <a:t>Information about State: Ready, Active, Picked</a:t>
            </a:r>
            <a:endParaRPr sz="3600"/>
          </a:p>
        </p:txBody>
      </p:sp>
      <p:graphicFrame>
        <p:nvGraphicFramePr>
          <p:cNvPr id="698" name="Google Shape;698;p43"/>
          <p:cNvGraphicFramePr/>
          <p:nvPr/>
        </p:nvGraphicFramePr>
        <p:xfrm>
          <a:off x="0" y="2985400"/>
          <a:ext cx="4919700" cy="3417025"/>
        </p:xfrm>
        <a:graphic>
          <a:graphicData uri="http://schemas.openxmlformats.org/drawingml/2006/table">
            <a:tbl>
              <a:tblPr>
                <a:noFill/>
                <a:tableStyleId>{A2F9DA86-189F-4A93-AC4A-2B2F839355C2}</a:tableStyleId>
              </a:tblPr>
              <a:tblGrid>
                <a:gridCol w="2044475">
                  <a:extLst>
                    <a:ext uri="{9D8B030D-6E8A-4147-A177-3AD203B41FA5}">
                      <a16:colId xmlns:a16="http://schemas.microsoft.com/office/drawing/2014/main" val="20000"/>
                    </a:ext>
                  </a:extLst>
                </a:gridCol>
                <a:gridCol w="1235325">
                  <a:extLst>
                    <a:ext uri="{9D8B030D-6E8A-4147-A177-3AD203B41FA5}">
                      <a16:colId xmlns:a16="http://schemas.microsoft.com/office/drawing/2014/main" val="20001"/>
                    </a:ext>
                  </a:extLst>
                </a:gridCol>
                <a:gridCol w="1639900">
                  <a:extLst>
                    <a:ext uri="{9D8B030D-6E8A-4147-A177-3AD203B41FA5}">
                      <a16:colId xmlns:a16="http://schemas.microsoft.com/office/drawing/2014/main" val="20002"/>
                    </a:ext>
                  </a:extLst>
                </a:gridCol>
              </a:tblGrid>
              <a:tr h="970050">
                <a:tc>
                  <a:txBody>
                    <a:bodyPr/>
                    <a:lstStyle/>
                    <a:p>
                      <a:pPr marL="0" lvl="0" indent="0" algn="ctr" rtl="0">
                        <a:lnSpc>
                          <a:spcPct val="120000"/>
                        </a:lnSpc>
                        <a:spcBef>
                          <a:spcPts val="0"/>
                        </a:spcBef>
                        <a:spcAft>
                          <a:spcPts val="0"/>
                        </a:spcAft>
                        <a:buNone/>
                      </a:pPr>
                      <a:r>
                        <a:rPr lang="en-US" sz="1800" b="1">
                          <a:solidFill>
                            <a:srgbClr val="FFAB40"/>
                          </a:solidFill>
                        </a:rPr>
                        <a:t>Jobs Created but Never Done</a:t>
                      </a:r>
                      <a:endParaRPr sz="1800" b="1">
                        <a:solidFill>
                          <a:srgbClr val="FFAB40"/>
                        </a:solidFill>
                      </a:endParaRPr>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b="1">
                          <a:solidFill>
                            <a:srgbClr val="FFAB40"/>
                          </a:solidFill>
                        </a:rPr>
                        <a:t>Finished</a:t>
                      </a:r>
                      <a:endParaRPr sz="1800" b="1">
                        <a:solidFill>
                          <a:srgbClr val="FFAB40"/>
                        </a:solidFill>
                      </a:endParaRPr>
                    </a:p>
                  </a:txBody>
                  <a:tcPr marL="95250" marR="95250" marT="95250" marB="952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09575">
                <a:tc>
                  <a:txBody>
                    <a:bodyPr/>
                    <a:lstStyle/>
                    <a:p>
                      <a:pPr marL="0" lvl="0" indent="0" algn="ctr" rtl="0">
                        <a:lnSpc>
                          <a:spcPct val="120000"/>
                        </a:lnSpc>
                        <a:spcBef>
                          <a:spcPts val="0"/>
                        </a:spcBef>
                        <a:spcAft>
                          <a:spcPts val="0"/>
                        </a:spcAft>
                        <a:buNone/>
                      </a:pPr>
                      <a:r>
                        <a:rPr lang="en-US" sz="1800"/>
                        <a:t>2/14</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a:t>2/18</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9575">
                <a:tc>
                  <a:txBody>
                    <a:bodyPr/>
                    <a:lstStyle/>
                    <a:p>
                      <a:pPr marL="0" lvl="0" indent="0" algn="ctr" rtl="0">
                        <a:lnSpc>
                          <a:spcPct val="120000"/>
                        </a:lnSpc>
                        <a:spcBef>
                          <a:spcPts val="0"/>
                        </a:spcBef>
                        <a:spcAft>
                          <a:spcPts val="0"/>
                        </a:spcAft>
                        <a:buNone/>
                      </a:pPr>
                      <a:r>
                        <a:rPr lang="en-US" sz="1800"/>
                        <a:t>3/14</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a:t>3/18</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09575">
                <a:tc>
                  <a:txBody>
                    <a:bodyPr/>
                    <a:lstStyle/>
                    <a:p>
                      <a:pPr marL="0" lvl="0" indent="0" algn="ctr" rtl="0">
                        <a:lnSpc>
                          <a:spcPct val="120000"/>
                        </a:lnSpc>
                        <a:spcBef>
                          <a:spcPts val="0"/>
                        </a:spcBef>
                        <a:spcAft>
                          <a:spcPts val="0"/>
                        </a:spcAft>
                        <a:buNone/>
                      </a:pPr>
                      <a:r>
                        <a:rPr lang="en-US" sz="1800"/>
                        <a:t>4/12</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a:t>4/15</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09575">
                <a:tc>
                  <a:txBody>
                    <a:bodyPr/>
                    <a:lstStyle/>
                    <a:p>
                      <a:pPr marL="0" lvl="0" indent="0" algn="ctr" rtl="0">
                        <a:lnSpc>
                          <a:spcPct val="120000"/>
                        </a:lnSpc>
                        <a:spcBef>
                          <a:spcPts val="0"/>
                        </a:spcBef>
                        <a:spcAft>
                          <a:spcPts val="0"/>
                        </a:spcAft>
                        <a:buNone/>
                      </a:pPr>
                      <a:r>
                        <a:rPr lang="en-US" sz="1800"/>
                        <a:t>6/13</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a:t>6/17</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09575">
                <a:tc>
                  <a:txBody>
                    <a:bodyPr/>
                    <a:lstStyle/>
                    <a:p>
                      <a:pPr marL="0" lvl="0" indent="0" algn="ctr" rtl="0">
                        <a:lnSpc>
                          <a:spcPct val="120000"/>
                        </a:lnSpc>
                        <a:spcBef>
                          <a:spcPts val="0"/>
                        </a:spcBef>
                        <a:spcAft>
                          <a:spcPts val="0"/>
                        </a:spcAft>
                        <a:buNone/>
                      </a:pPr>
                      <a:r>
                        <a:rPr lang="en-US" sz="1800"/>
                        <a:t>6/14</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t> </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lnSpc>
                          <a:spcPct val="120000"/>
                        </a:lnSpc>
                        <a:spcBef>
                          <a:spcPts val="0"/>
                        </a:spcBef>
                        <a:spcAft>
                          <a:spcPts val="0"/>
                        </a:spcAft>
                        <a:buNone/>
                      </a:pPr>
                      <a:r>
                        <a:rPr lang="en-US" sz="1800"/>
                        <a:t>6/17</a:t>
                      </a:r>
                      <a:endParaRPr sz="1800"/>
                    </a:p>
                  </a:txBody>
                  <a:tcPr marL="95250" marR="95250" marT="95250" marB="952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99" name="Google Shape;699;p43"/>
          <p:cNvSpPr txBox="1"/>
          <p:nvPr/>
        </p:nvSpPr>
        <p:spPr>
          <a:xfrm>
            <a:off x="242675" y="1239725"/>
            <a:ext cx="3769500" cy="16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lnSpc>
                <a:spcPct val="138000"/>
              </a:lnSpc>
              <a:spcBef>
                <a:spcPts val="0"/>
              </a:spcBef>
              <a:spcAft>
                <a:spcPts val="0"/>
              </a:spcAft>
              <a:buNone/>
            </a:pPr>
            <a:r>
              <a:rPr lang="en-US" sz="1800" b="1">
                <a:solidFill>
                  <a:srgbClr val="FF9900"/>
                </a:solidFill>
              </a:rPr>
              <a:t>Findings:</a:t>
            </a:r>
            <a:endParaRPr sz="1800" b="1">
              <a:solidFill>
                <a:srgbClr val="FF9900"/>
              </a:solidFill>
            </a:endParaRPr>
          </a:p>
          <a:p>
            <a:pPr marL="0" lvl="0" indent="0" algn="l" rtl="0">
              <a:lnSpc>
                <a:spcPct val="138000"/>
              </a:lnSpc>
              <a:spcBef>
                <a:spcPts val="1600"/>
              </a:spcBef>
              <a:spcAft>
                <a:spcPts val="0"/>
              </a:spcAft>
              <a:buNone/>
            </a:pPr>
            <a:r>
              <a:rPr lang="en-US" sz="1800">
                <a:solidFill>
                  <a:srgbClr val="595959"/>
                </a:solidFill>
              </a:rPr>
              <a:t>Only happened in those five days.</a:t>
            </a:r>
            <a:endParaRPr sz="1800">
              <a:solidFill>
                <a:srgbClr val="595959"/>
              </a:solidFill>
            </a:endParaRPr>
          </a:p>
          <a:p>
            <a:pPr marL="0" lvl="0" indent="0" algn="l" rtl="0">
              <a:spcBef>
                <a:spcPts val="1600"/>
              </a:spcBef>
              <a:spcAft>
                <a:spcPts val="0"/>
              </a:spcAft>
              <a:buNone/>
            </a:pPr>
            <a:r>
              <a:rPr lang="en-US" sz="1100"/>
              <a:t> </a:t>
            </a:r>
            <a:endParaRPr/>
          </a:p>
        </p:txBody>
      </p:sp>
      <p:sp>
        <p:nvSpPr>
          <p:cNvPr id="700" name="Google Shape;700;p43"/>
          <p:cNvSpPr/>
          <p:nvPr/>
        </p:nvSpPr>
        <p:spPr>
          <a:xfrm>
            <a:off x="2124238" y="4998825"/>
            <a:ext cx="808500" cy="22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1" name="Google Shape;701;p43"/>
          <p:cNvPicPr preferRelativeResize="0"/>
          <p:nvPr/>
        </p:nvPicPr>
        <p:blipFill>
          <a:blip r:embed="rId3">
            <a:alphaModFix/>
          </a:blip>
          <a:stretch>
            <a:fillRect/>
          </a:stretch>
        </p:blipFill>
        <p:spPr>
          <a:xfrm>
            <a:off x="4919700" y="1076945"/>
            <a:ext cx="6762374" cy="5698754"/>
          </a:xfrm>
          <a:prstGeom prst="rect">
            <a:avLst/>
          </a:prstGeom>
          <a:noFill/>
          <a:ln>
            <a:noFill/>
          </a:ln>
        </p:spPr>
      </p:pic>
      <p:pic>
        <p:nvPicPr>
          <p:cNvPr id="702" name="Google Shape;702;p43"/>
          <p:cNvPicPr preferRelativeResize="0"/>
          <p:nvPr/>
        </p:nvPicPr>
        <p:blipFill>
          <a:blip r:embed="rId4">
            <a:alphaModFix/>
          </a:blip>
          <a:stretch>
            <a:fillRect/>
          </a:stretch>
        </p:blipFill>
        <p:spPr>
          <a:xfrm>
            <a:off x="10633075" y="332200"/>
            <a:ext cx="1049000" cy="1087850"/>
          </a:xfrm>
          <a:prstGeom prst="rect">
            <a:avLst/>
          </a:prstGeom>
          <a:noFill/>
          <a:ln>
            <a:noFill/>
          </a:ln>
        </p:spPr>
      </p:pic>
      <p:sp>
        <p:nvSpPr>
          <p:cNvPr id="703" name="Google Shape;703;p43"/>
          <p:cNvSpPr/>
          <p:nvPr/>
        </p:nvSpPr>
        <p:spPr>
          <a:xfrm rot="2877421">
            <a:off x="10756640" y="2655098"/>
            <a:ext cx="801866" cy="151454"/>
          </a:xfrm>
          <a:prstGeom prst="rightArrow">
            <a:avLst>
              <a:gd name="adj1" fmla="val 45556"/>
              <a:gd name="adj2" fmla="val 126365"/>
            </a:avLst>
          </a:prstGeom>
          <a:solidFill>
            <a:srgbClr val="FFC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rot="2878449">
            <a:off x="7920658" y="5118200"/>
            <a:ext cx="760457" cy="151454"/>
          </a:xfrm>
          <a:prstGeom prst="rightArrow">
            <a:avLst>
              <a:gd name="adj1" fmla="val 45556"/>
              <a:gd name="adj2" fmla="val 126365"/>
            </a:avLst>
          </a:prstGeom>
          <a:solidFill>
            <a:srgbClr val="FFC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txBox="1"/>
          <p:nvPr/>
        </p:nvSpPr>
        <p:spPr>
          <a:xfrm>
            <a:off x="6692049" y="1420050"/>
            <a:ext cx="7431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706" name="Google Shape;706;p43"/>
          <p:cNvSpPr txBox="1"/>
          <p:nvPr/>
        </p:nvSpPr>
        <p:spPr>
          <a:xfrm>
            <a:off x="5827200" y="1420050"/>
            <a:ext cx="5376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707" name="Google Shape;707;p43"/>
          <p:cNvSpPr txBox="1"/>
          <p:nvPr/>
        </p:nvSpPr>
        <p:spPr>
          <a:xfrm>
            <a:off x="8848766" y="1399228"/>
            <a:ext cx="1367400" cy="321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
        <p:nvSpPr>
          <p:cNvPr id="708" name="Google Shape;708;p43"/>
          <p:cNvSpPr txBox="1"/>
          <p:nvPr/>
        </p:nvSpPr>
        <p:spPr>
          <a:xfrm rot="-5400000">
            <a:off x="4370681" y="2692537"/>
            <a:ext cx="16554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Number of Jobs</a:t>
            </a:r>
            <a:endParaRPr b="1"/>
          </a:p>
        </p:txBody>
      </p:sp>
      <p:sp>
        <p:nvSpPr>
          <p:cNvPr id="709" name="Google Shape;709;p43"/>
          <p:cNvSpPr txBox="1"/>
          <p:nvPr/>
        </p:nvSpPr>
        <p:spPr>
          <a:xfrm rot="-5400000">
            <a:off x="4342303" y="5552425"/>
            <a:ext cx="16554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Number of Jobs</a:t>
            </a:r>
            <a:endParaRPr b="1"/>
          </a:p>
        </p:txBody>
      </p:sp>
      <p:sp>
        <p:nvSpPr>
          <p:cNvPr id="710" name="Google Shape;710;p43"/>
          <p:cNvSpPr txBox="1"/>
          <p:nvPr/>
        </p:nvSpPr>
        <p:spPr>
          <a:xfrm>
            <a:off x="5032625" y="3018350"/>
            <a:ext cx="5448600" cy="6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14"/>
        <p:cNvGrpSpPr/>
        <p:nvPr/>
      </p:nvGrpSpPr>
      <p:grpSpPr>
        <a:xfrm>
          <a:off x="0" y="0"/>
          <a:ext cx="0" cy="0"/>
          <a:chOff x="0" y="0"/>
          <a:chExt cx="0" cy="0"/>
        </a:xfrm>
      </p:grpSpPr>
      <p:pic>
        <p:nvPicPr>
          <p:cNvPr id="715" name="Google Shape;715;p44"/>
          <p:cNvPicPr preferRelativeResize="0"/>
          <p:nvPr/>
        </p:nvPicPr>
        <p:blipFill>
          <a:blip r:embed="rId3">
            <a:alphaModFix/>
          </a:blip>
          <a:stretch>
            <a:fillRect/>
          </a:stretch>
        </p:blipFill>
        <p:spPr>
          <a:xfrm>
            <a:off x="4184032" y="1292295"/>
            <a:ext cx="1432900" cy="1034025"/>
          </a:xfrm>
          <a:prstGeom prst="rect">
            <a:avLst/>
          </a:prstGeom>
          <a:noFill/>
          <a:ln>
            <a:noFill/>
          </a:ln>
        </p:spPr>
      </p:pic>
      <p:pic>
        <p:nvPicPr>
          <p:cNvPr id="716" name="Google Shape;716;p44"/>
          <p:cNvPicPr preferRelativeResize="0"/>
          <p:nvPr/>
        </p:nvPicPr>
        <p:blipFill>
          <a:blip r:embed="rId4">
            <a:alphaModFix/>
          </a:blip>
          <a:stretch>
            <a:fillRect/>
          </a:stretch>
        </p:blipFill>
        <p:spPr>
          <a:xfrm>
            <a:off x="5707150" y="1299638"/>
            <a:ext cx="6113274" cy="5318035"/>
          </a:xfrm>
          <a:prstGeom prst="rect">
            <a:avLst/>
          </a:prstGeom>
          <a:noFill/>
          <a:ln>
            <a:noFill/>
          </a:ln>
        </p:spPr>
      </p:pic>
      <p:sp>
        <p:nvSpPr>
          <p:cNvPr id="717" name="Google Shape;717;p44"/>
          <p:cNvSpPr txBox="1"/>
          <p:nvPr/>
        </p:nvSpPr>
        <p:spPr>
          <a:xfrm>
            <a:off x="0" y="1721200"/>
            <a:ext cx="4574400" cy="266820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endParaRPr sz="44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00"/>
          </a:p>
          <a:p>
            <a:pPr marL="0" lvl="0" indent="0" algn="l" rtl="0">
              <a:lnSpc>
                <a:spcPct val="138000"/>
              </a:lnSpc>
              <a:spcBef>
                <a:spcPts val="0"/>
              </a:spcBef>
              <a:spcAft>
                <a:spcPts val="0"/>
              </a:spcAft>
              <a:buNone/>
            </a:pPr>
            <a:r>
              <a:rPr lang="en-US" sz="1800" b="1">
                <a:solidFill>
                  <a:srgbClr val="FF9900"/>
                </a:solidFill>
              </a:rPr>
              <a:t>Findings:</a:t>
            </a:r>
            <a:endParaRPr sz="1800" b="1">
              <a:solidFill>
                <a:srgbClr val="FF9900"/>
              </a:solidFill>
            </a:endParaRPr>
          </a:p>
          <a:p>
            <a:pPr marL="457200" lvl="0" indent="-342900" algn="l" rtl="0">
              <a:lnSpc>
                <a:spcPct val="115000"/>
              </a:lnSpc>
              <a:spcBef>
                <a:spcPts val="1600"/>
              </a:spcBef>
              <a:spcAft>
                <a:spcPts val="0"/>
              </a:spcAft>
              <a:buClr>
                <a:srgbClr val="595959"/>
              </a:buClr>
              <a:buSzPts val="1800"/>
              <a:buAutoNum type="arabicPeriod"/>
            </a:pPr>
            <a:r>
              <a:rPr lang="en-US" sz="1800">
                <a:solidFill>
                  <a:srgbClr val="595959"/>
                </a:solidFill>
              </a:rPr>
              <a:t>5 failed jobs created in 2/14 were overwritten by Brooks, Zavier in 2/20.</a:t>
            </a:r>
            <a:endParaRPr sz="1800">
              <a:solidFill>
                <a:srgbClr val="595959"/>
              </a:solidFill>
            </a:endParaRPr>
          </a:p>
          <a:p>
            <a:pPr marL="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Clr>
                <a:srgbClr val="595959"/>
              </a:buClr>
              <a:buSzPts val="1800"/>
              <a:buAutoNum type="arabicPeriod" startAt="2"/>
            </a:pPr>
            <a:r>
              <a:rPr lang="en-US" sz="1800">
                <a:solidFill>
                  <a:srgbClr val="595959"/>
                </a:solidFill>
              </a:rPr>
              <a:t>7 failed jobs created in 2/14 or 2/15 were overwritten by Brooks, Zavier in 2/25.</a:t>
            </a:r>
            <a:endParaRPr sz="1800">
              <a:solidFill>
                <a:srgbClr val="595959"/>
              </a:solidFill>
            </a:endParaRPr>
          </a:p>
          <a:p>
            <a:pPr marL="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Clr>
                <a:srgbClr val="595959"/>
              </a:buClr>
              <a:buSzPts val="1800"/>
              <a:buAutoNum type="arabicPeriod" startAt="3"/>
            </a:pPr>
            <a:r>
              <a:rPr lang="en-US" sz="1800">
                <a:solidFill>
                  <a:srgbClr val="595959"/>
                </a:solidFill>
              </a:rPr>
              <a:t>All 39 failed jobs in 5/21/2019 were overwritten by admin in 6/20/2019.</a:t>
            </a:r>
            <a:endParaRPr sz="1800">
              <a:solidFill>
                <a:srgbClr val="595959"/>
              </a:solidFill>
            </a:endParaRPr>
          </a:p>
        </p:txBody>
      </p:sp>
      <p:sp>
        <p:nvSpPr>
          <p:cNvPr id="718" name="Google Shape;718;p44"/>
          <p:cNvSpPr txBox="1">
            <a:spLocks noGrp="1"/>
          </p:cNvSpPr>
          <p:nvPr>
            <p:ph type="body" idx="1"/>
          </p:nvPr>
        </p:nvSpPr>
        <p:spPr>
          <a:xfrm>
            <a:off x="242679" y="258684"/>
            <a:ext cx="11573100" cy="72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262626"/>
              </a:buClr>
              <a:buSzPts val="5400"/>
              <a:buFont typeface="Arial"/>
              <a:buNone/>
            </a:pPr>
            <a:r>
              <a:rPr lang="en-US" sz="3600"/>
              <a:t>Exploratory Data Analysis</a:t>
            </a:r>
            <a:endParaRPr sz="3600"/>
          </a:p>
          <a:p>
            <a:pPr marL="0" lvl="0" indent="0" algn="ctr" rtl="0">
              <a:lnSpc>
                <a:spcPct val="120000"/>
              </a:lnSpc>
              <a:spcBef>
                <a:spcPts val="0"/>
              </a:spcBef>
              <a:spcAft>
                <a:spcPts val="0"/>
              </a:spcAft>
              <a:buClr>
                <a:schemeClr val="dk1"/>
              </a:buClr>
              <a:buSzPts val="1100"/>
              <a:buFont typeface="Arial"/>
              <a:buNone/>
            </a:pPr>
            <a:r>
              <a:rPr lang="en-US" sz="2400">
                <a:solidFill>
                  <a:srgbClr val="808080"/>
                </a:solidFill>
              </a:rPr>
              <a:t>Information about Completed Jobs Without Picked Date</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45"/>
          <p:cNvGrpSpPr/>
          <p:nvPr/>
        </p:nvGrpSpPr>
        <p:grpSpPr>
          <a:xfrm rot="-5400000">
            <a:off x="5185082" y="-1635317"/>
            <a:ext cx="1819474" cy="12191855"/>
            <a:chOff x="7863840" y="1228255"/>
            <a:chExt cx="909828" cy="228600"/>
          </a:xfrm>
        </p:grpSpPr>
        <p:sp>
          <p:nvSpPr>
            <p:cNvPr id="724" name="Google Shape;724;p45"/>
            <p:cNvSpPr/>
            <p:nvPr/>
          </p:nvSpPr>
          <p:spPr>
            <a:xfrm>
              <a:off x="7863840" y="1228255"/>
              <a:ext cx="2286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5" name="Google Shape;725;p45"/>
            <p:cNvSpPr/>
            <p:nvPr/>
          </p:nvSpPr>
          <p:spPr>
            <a:xfrm>
              <a:off x="8090916" y="1228255"/>
              <a:ext cx="2286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45"/>
            <p:cNvSpPr/>
            <p:nvPr/>
          </p:nvSpPr>
          <p:spPr>
            <a:xfrm>
              <a:off x="8317992" y="1228255"/>
              <a:ext cx="228600" cy="228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7" name="Google Shape;727;p45"/>
            <p:cNvSpPr/>
            <p:nvPr/>
          </p:nvSpPr>
          <p:spPr>
            <a:xfrm>
              <a:off x="8545068" y="1228255"/>
              <a:ext cx="228600" cy="2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28" name="Google Shape;728;p45"/>
          <p:cNvSpPr/>
          <p:nvPr/>
        </p:nvSpPr>
        <p:spPr>
          <a:xfrm>
            <a:off x="0" y="3550807"/>
            <a:ext cx="12192000" cy="18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5"/>
          <p:cNvSpPr txBox="1"/>
          <p:nvPr/>
        </p:nvSpPr>
        <p:spPr>
          <a:xfrm>
            <a:off x="1" y="4041867"/>
            <a:ext cx="12192000" cy="83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lt1"/>
                </a:solidFill>
                <a:latin typeface="Calibri"/>
                <a:ea typeface="Calibri"/>
                <a:cs typeface="Calibri"/>
                <a:sym typeface="Calibri"/>
              </a:rPr>
              <a:t>KPI &amp; Predictive Analysis</a:t>
            </a:r>
            <a:endParaRPr sz="4800">
              <a:solidFill>
                <a:schemeClr val="lt1"/>
              </a:solidFill>
              <a:latin typeface="Calibri"/>
              <a:ea typeface="Calibri"/>
              <a:cs typeface="Calibri"/>
              <a:sym typeface="Calibri"/>
            </a:endParaRPr>
          </a:p>
        </p:txBody>
      </p:sp>
      <p:sp>
        <p:nvSpPr>
          <p:cNvPr id="730" name="Google Shape;730;p45"/>
          <p:cNvSpPr txBox="1"/>
          <p:nvPr/>
        </p:nvSpPr>
        <p:spPr>
          <a:xfrm>
            <a:off x="-1" y="4564440"/>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grpSp>
        <p:nvGrpSpPr>
          <p:cNvPr id="731" name="Google Shape;731;p45"/>
          <p:cNvGrpSpPr/>
          <p:nvPr/>
        </p:nvGrpSpPr>
        <p:grpSpPr>
          <a:xfrm rot="3017538">
            <a:off x="5573212" y="1811691"/>
            <a:ext cx="511644" cy="350931"/>
            <a:chOff x="5392721" y="1514462"/>
            <a:chExt cx="662763" cy="454581"/>
          </a:xfrm>
        </p:grpSpPr>
        <p:sp>
          <p:nvSpPr>
            <p:cNvPr id="732" name="Google Shape;732;p45"/>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5"/>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45"/>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45"/>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45"/>
            <p:cNvSpPr/>
            <p:nvPr/>
          </p:nvSpPr>
          <p:spPr>
            <a:xfrm rot="8870329" flipH="1">
              <a:off x="5921106" y="1778162"/>
              <a:ext cx="93556" cy="17986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37" name="Google Shape;737;p45"/>
          <p:cNvGrpSpPr/>
          <p:nvPr/>
        </p:nvGrpSpPr>
        <p:grpSpPr>
          <a:xfrm rot="7898595">
            <a:off x="5214327" y="1000427"/>
            <a:ext cx="344533" cy="861994"/>
            <a:chOff x="4130248" y="650162"/>
            <a:chExt cx="502280" cy="1665000"/>
          </a:xfrm>
        </p:grpSpPr>
        <p:sp>
          <p:nvSpPr>
            <p:cNvPr id="738" name="Google Shape;738;p45"/>
            <p:cNvSpPr/>
            <p:nvPr/>
          </p:nvSpPr>
          <p:spPr>
            <a:xfrm>
              <a:off x="4130248" y="650162"/>
              <a:ext cx="502200" cy="1665000"/>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9" name="Google Shape;739;p45"/>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40" name="Google Shape;740;p45"/>
          <p:cNvGrpSpPr/>
          <p:nvPr/>
        </p:nvGrpSpPr>
        <p:grpSpPr>
          <a:xfrm rot="-5935879">
            <a:off x="4034233" y="737977"/>
            <a:ext cx="778453" cy="1477477"/>
            <a:chOff x="153404" y="587132"/>
            <a:chExt cx="999628" cy="1627152"/>
          </a:xfrm>
        </p:grpSpPr>
        <p:sp>
          <p:nvSpPr>
            <p:cNvPr id="741" name="Google Shape;741;p45"/>
            <p:cNvSpPr/>
            <p:nvPr/>
          </p:nvSpPr>
          <p:spPr>
            <a:xfrm rot="-1103602">
              <a:off x="400475" y="630260"/>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5"/>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43" name="Google Shape;743;p45"/>
          <p:cNvGrpSpPr/>
          <p:nvPr/>
        </p:nvGrpSpPr>
        <p:grpSpPr>
          <a:xfrm rot="1062771">
            <a:off x="4839538" y="933067"/>
            <a:ext cx="437485" cy="437485"/>
            <a:chOff x="121429" y="411151"/>
            <a:chExt cx="607500" cy="607500"/>
          </a:xfrm>
        </p:grpSpPr>
        <p:sp>
          <p:nvSpPr>
            <p:cNvPr id="744" name="Google Shape;744;p45"/>
            <p:cNvSpPr/>
            <p:nvPr/>
          </p:nvSpPr>
          <p:spPr>
            <a:xfrm>
              <a:off x="121429" y="411151"/>
              <a:ext cx="607500" cy="6075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5"/>
            <p:cNvSpPr/>
            <p:nvPr/>
          </p:nvSpPr>
          <p:spPr>
            <a:xfrm>
              <a:off x="186933" y="476655"/>
              <a:ext cx="477847" cy="47784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45"/>
            <p:cNvSpPr/>
            <p:nvPr/>
          </p:nvSpPr>
          <p:spPr>
            <a:xfrm>
              <a:off x="306264" y="596604"/>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45"/>
            <p:cNvSpPr/>
            <p:nvPr/>
          </p:nvSpPr>
          <p:spPr>
            <a:xfrm>
              <a:off x="385558" y="675280"/>
              <a:ext cx="79200" cy="79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48" name="Google Shape;748;p45"/>
          <p:cNvSpPr/>
          <p:nvPr/>
        </p:nvSpPr>
        <p:spPr>
          <a:xfrm>
            <a:off x="2939995" y="3151042"/>
            <a:ext cx="16185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49" name="Google Shape;749;p45"/>
          <p:cNvGrpSpPr/>
          <p:nvPr/>
        </p:nvGrpSpPr>
        <p:grpSpPr>
          <a:xfrm rot="1056415">
            <a:off x="3377418" y="1771847"/>
            <a:ext cx="734969" cy="1196352"/>
            <a:chOff x="153404" y="587131"/>
            <a:chExt cx="999627" cy="1627152"/>
          </a:xfrm>
        </p:grpSpPr>
        <p:sp>
          <p:nvSpPr>
            <p:cNvPr id="750" name="Google Shape;750;p45"/>
            <p:cNvSpPr/>
            <p:nvPr/>
          </p:nvSpPr>
          <p:spPr>
            <a:xfrm rot="-1103602">
              <a:off x="400474" y="630259"/>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45"/>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52" name="Google Shape;752;p45"/>
          <p:cNvSpPr/>
          <p:nvPr/>
        </p:nvSpPr>
        <p:spPr>
          <a:xfrm>
            <a:off x="3460460" y="1575008"/>
            <a:ext cx="525900" cy="5259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45"/>
          <p:cNvSpPr/>
          <p:nvPr/>
        </p:nvSpPr>
        <p:spPr>
          <a:xfrm>
            <a:off x="3517185" y="1631733"/>
            <a:ext cx="414459" cy="41445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45"/>
          <p:cNvSpPr/>
          <p:nvPr/>
        </p:nvSpPr>
        <p:spPr>
          <a:xfrm>
            <a:off x="3620522" y="1735607"/>
            <a:ext cx="205616" cy="204543"/>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45"/>
          <p:cNvSpPr/>
          <p:nvPr/>
        </p:nvSpPr>
        <p:spPr>
          <a:xfrm>
            <a:off x="3689186" y="1803734"/>
            <a:ext cx="68400" cy="68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5"/>
          <p:cNvSpPr/>
          <p:nvPr/>
        </p:nvSpPr>
        <p:spPr>
          <a:xfrm>
            <a:off x="3126222" y="3080302"/>
            <a:ext cx="1245900" cy="71100"/>
          </a:xfrm>
          <a:prstGeom prst="round2SameRect">
            <a:avLst>
              <a:gd name="adj1" fmla="val 50000"/>
              <a:gd name="adj2"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5"/>
          <p:cNvSpPr/>
          <p:nvPr/>
        </p:nvSpPr>
        <p:spPr>
          <a:xfrm>
            <a:off x="3288913" y="2828857"/>
            <a:ext cx="9207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5"/>
          <p:cNvSpPr/>
          <p:nvPr/>
        </p:nvSpPr>
        <p:spPr>
          <a:xfrm>
            <a:off x="-1" y="3417122"/>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9" name="Google Shape;759;p45"/>
          <p:cNvSpPr/>
          <p:nvPr/>
        </p:nvSpPr>
        <p:spPr>
          <a:xfrm>
            <a:off x="147" y="5426893"/>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60" name="Google Shape;760;p45"/>
          <p:cNvGrpSpPr/>
          <p:nvPr/>
        </p:nvGrpSpPr>
        <p:grpSpPr>
          <a:xfrm rot="-3109341" flipH="1">
            <a:off x="5332780" y="1796041"/>
            <a:ext cx="514132" cy="350997"/>
            <a:chOff x="5392721" y="1514462"/>
            <a:chExt cx="665939" cy="454635"/>
          </a:xfrm>
        </p:grpSpPr>
        <p:sp>
          <p:nvSpPr>
            <p:cNvPr id="761" name="Google Shape;761;p45"/>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2" name="Google Shape;762;p45"/>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3" name="Google Shape;763;p45"/>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4" name="Google Shape;764;p45"/>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45"/>
            <p:cNvSpPr/>
            <p:nvPr/>
          </p:nvSpPr>
          <p:spPr>
            <a:xfrm rot="8870329" flipH="1">
              <a:off x="5923533" y="1775325"/>
              <a:ext cx="93556" cy="182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66" name="Google Shape;766;p45"/>
          <p:cNvGrpSpPr/>
          <p:nvPr/>
        </p:nvGrpSpPr>
        <p:grpSpPr>
          <a:xfrm rot="2713854">
            <a:off x="5532347" y="1541951"/>
            <a:ext cx="289278" cy="289278"/>
            <a:chOff x="5108323" y="1463792"/>
            <a:chExt cx="374700" cy="374700"/>
          </a:xfrm>
        </p:grpSpPr>
        <p:sp>
          <p:nvSpPr>
            <p:cNvPr id="767" name="Google Shape;767;p45"/>
            <p:cNvSpPr/>
            <p:nvPr/>
          </p:nvSpPr>
          <p:spPr>
            <a:xfrm>
              <a:off x="5108323" y="1463792"/>
              <a:ext cx="374700" cy="3747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5"/>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69" name="Google Shape;769;p45"/>
          <p:cNvSpPr txBox="1"/>
          <p:nvPr/>
        </p:nvSpPr>
        <p:spPr>
          <a:xfrm>
            <a:off x="5213650" y="2239050"/>
            <a:ext cx="4352400" cy="11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chemeClr val="lt1"/>
                </a:solidFill>
                <a:latin typeface="Calibri"/>
                <a:ea typeface="Calibri"/>
                <a:cs typeface="Calibri"/>
                <a:sym typeface="Calibri"/>
              </a:rPr>
              <a:t>Section III</a:t>
            </a:r>
            <a:endParaRPr sz="7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8"/>
          <p:cNvPicPr preferRelativeResize="0"/>
          <p:nvPr/>
        </p:nvPicPr>
        <p:blipFill rotWithShape="1">
          <a:blip r:embed="rId3">
            <a:alphaModFix/>
          </a:blip>
          <a:srcRect/>
          <a:stretch/>
        </p:blipFill>
        <p:spPr>
          <a:xfrm>
            <a:off x="2660714" y="2818749"/>
            <a:ext cx="880556" cy="880556"/>
          </a:xfrm>
          <a:prstGeom prst="rect">
            <a:avLst/>
          </a:prstGeom>
          <a:noFill/>
          <a:ln>
            <a:noFill/>
          </a:ln>
        </p:spPr>
      </p:pic>
      <p:pic>
        <p:nvPicPr>
          <p:cNvPr id="332" name="Google Shape;332;p28"/>
          <p:cNvPicPr preferRelativeResize="0"/>
          <p:nvPr/>
        </p:nvPicPr>
        <p:blipFill rotWithShape="1">
          <a:blip r:embed="rId4">
            <a:alphaModFix/>
          </a:blip>
          <a:srcRect/>
          <a:stretch/>
        </p:blipFill>
        <p:spPr>
          <a:xfrm>
            <a:off x="2673590" y="5625137"/>
            <a:ext cx="893354" cy="893354"/>
          </a:xfrm>
          <a:prstGeom prst="rect">
            <a:avLst/>
          </a:prstGeom>
          <a:noFill/>
          <a:ln>
            <a:noFill/>
          </a:ln>
        </p:spPr>
      </p:pic>
      <p:pic>
        <p:nvPicPr>
          <p:cNvPr id="333" name="Google Shape;333;p28"/>
          <p:cNvPicPr preferRelativeResize="0"/>
          <p:nvPr/>
        </p:nvPicPr>
        <p:blipFill rotWithShape="1">
          <a:blip r:embed="rId5">
            <a:alphaModFix/>
          </a:blip>
          <a:srcRect/>
          <a:stretch/>
        </p:blipFill>
        <p:spPr>
          <a:xfrm>
            <a:off x="2635189" y="4142428"/>
            <a:ext cx="970156" cy="970156"/>
          </a:xfrm>
          <a:prstGeom prst="rect">
            <a:avLst/>
          </a:prstGeom>
          <a:noFill/>
          <a:ln>
            <a:noFill/>
          </a:ln>
        </p:spPr>
      </p:pic>
      <p:pic>
        <p:nvPicPr>
          <p:cNvPr id="334" name="Google Shape;334;p28"/>
          <p:cNvPicPr preferRelativeResize="0"/>
          <p:nvPr/>
        </p:nvPicPr>
        <p:blipFill rotWithShape="1">
          <a:blip r:embed="rId6">
            <a:alphaModFix/>
          </a:blip>
          <a:srcRect/>
          <a:stretch/>
        </p:blipFill>
        <p:spPr>
          <a:xfrm>
            <a:off x="2620392" y="1354622"/>
            <a:ext cx="970156" cy="970156"/>
          </a:xfrm>
          <a:prstGeom prst="rect">
            <a:avLst/>
          </a:prstGeom>
          <a:noFill/>
          <a:ln>
            <a:noFill/>
          </a:ln>
        </p:spPr>
      </p:pic>
      <p:sp>
        <p:nvSpPr>
          <p:cNvPr id="335" name="Google Shape;335;p2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Team Members</a:t>
            </a:r>
            <a:endParaRPr/>
          </a:p>
        </p:txBody>
      </p:sp>
      <p:sp>
        <p:nvSpPr>
          <p:cNvPr id="336" name="Google Shape;336;p28"/>
          <p:cNvSpPr/>
          <p:nvPr/>
        </p:nvSpPr>
        <p:spPr>
          <a:xfrm>
            <a:off x="2490636" y="5477580"/>
            <a:ext cx="1227047" cy="1223474"/>
          </a:xfrm>
          <a:prstGeom prst="ellipse">
            <a:avLst/>
          </a:prstGeom>
          <a:noFill/>
          <a:ln w="635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37" name="Google Shape;337;p28"/>
          <p:cNvSpPr/>
          <p:nvPr/>
        </p:nvSpPr>
        <p:spPr>
          <a:xfrm>
            <a:off x="2490636" y="4094616"/>
            <a:ext cx="1229666" cy="1223475"/>
          </a:xfrm>
          <a:prstGeom prst="ellipse">
            <a:avLst/>
          </a:prstGeom>
          <a:noFill/>
          <a:ln w="635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38" name="Google Shape;338;p28"/>
          <p:cNvSpPr/>
          <p:nvPr/>
        </p:nvSpPr>
        <p:spPr>
          <a:xfrm>
            <a:off x="2490637" y="1271249"/>
            <a:ext cx="1229667" cy="1223475"/>
          </a:xfrm>
          <a:prstGeom prst="ellipse">
            <a:avLst/>
          </a:prstGeom>
          <a:noFill/>
          <a:ln w="635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339" name="Google Shape;339;p28"/>
          <p:cNvCxnSpPr/>
          <p:nvPr/>
        </p:nvCxnSpPr>
        <p:spPr>
          <a:xfrm>
            <a:off x="5065776" y="1839700"/>
            <a:ext cx="4315968" cy="0"/>
          </a:xfrm>
          <a:prstGeom prst="straightConnector1">
            <a:avLst/>
          </a:prstGeom>
          <a:noFill/>
          <a:ln w="50800" cap="flat" cmpd="sng">
            <a:solidFill>
              <a:schemeClr val="accent4"/>
            </a:solidFill>
            <a:prstDash val="solid"/>
            <a:miter lim="800000"/>
            <a:headEnd type="none" w="sm" len="sm"/>
            <a:tailEnd type="none" w="sm" len="sm"/>
          </a:ln>
        </p:spPr>
      </p:cxnSp>
      <p:cxnSp>
        <p:nvCxnSpPr>
          <p:cNvPr id="340" name="Google Shape;340;p28"/>
          <p:cNvCxnSpPr/>
          <p:nvPr/>
        </p:nvCxnSpPr>
        <p:spPr>
          <a:xfrm>
            <a:off x="5063334" y="3318576"/>
            <a:ext cx="4315968" cy="0"/>
          </a:xfrm>
          <a:prstGeom prst="straightConnector1">
            <a:avLst/>
          </a:prstGeom>
          <a:noFill/>
          <a:ln w="50800" cap="flat" cmpd="sng">
            <a:solidFill>
              <a:schemeClr val="accent2"/>
            </a:solidFill>
            <a:prstDash val="solid"/>
            <a:miter lim="800000"/>
            <a:headEnd type="none" w="sm" len="sm"/>
            <a:tailEnd type="none" w="sm" len="sm"/>
          </a:ln>
        </p:spPr>
      </p:cxnSp>
      <p:cxnSp>
        <p:nvCxnSpPr>
          <p:cNvPr id="341" name="Google Shape;341;p28"/>
          <p:cNvCxnSpPr/>
          <p:nvPr/>
        </p:nvCxnSpPr>
        <p:spPr>
          <a:xfrm>
            <a:off x="5073828" y="4722043"/>
            <a:ext cx="4315968" cy="0"/>
          </a:xfrm>
          <a:prstGeom prst="straightConnector1">
            <a:avLst/>
          </a:prstGeom>
          <a:noFill/>
          <a:ln w="50800" cap="flat" cmpd="sng">
            <a:solidFill>
              <a:schemeClr val="accent3"/>
            </a:solidFill>
            <a:prstDash val="solid"/>
            <a:miter lim="800000"/>
            <a:headEnd type="none" w="sm" len="sm"/>
            <a:tailEnd type="none" w="sm" len="sm"/>
          </a:ln>
        </p:spPr>
      </p:cxnSp>
      <p:cxnSp>
        <p:nvCxnSpPr>
          <p:cNvPr id="342" name="Google Shape;342;p28"/>
          <p:cNvCxnSpPr/>
          <p:nvPr/>
        </p:nvCxnSpPr>
        <p:spPr>
          <a:xfrm>
            <a:off x="5073828" y="6071814"/>
            <a:ext cx="4315968" cy="0"/>
          </a:xfrm>
          <a:prstGeom prst="straightConnector1">
            <a:avLst/>
          </a:prstGeom>
          <a:noFill/>
          <a:ln w="50800" cap="flat" cmpd="sng">
            <a:solidFill>
              <a:srgbClr val="0070C0"/>
            </a:solidFill>
            <a:prstDash val="solid"/>
            <a:miter lim="800000"/>
            <a:headEnd type="none" w="sm" len="sm"/>
            <a:tailEnd type="none" w="sm" len="sm"/>
          </a:ln>
        </p:spPr>
      </p:cxnSp>
      <p:sp>
        <p:nvSpPr>
          <p:cNvPr id="343" name="Google Shape;343;p28"/>
          <p:cNvSpPr/>
          <p:nvPr/>
        </p:nvSpPr>
        <p:spPr>
          <a:xfrm>
            <a:off x="4101516" y="5614672"/>
            <a:ext cx="6096000"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   Lu, Yingping</a:t>
            </a:r>
            <a:endParaRPr/>
          </a:p>
          <a:p>
            <a:pPr marL="0" marR="0" lvl="0" indent="0" algn="ctr" rtl="0">
              <a:spcBef>
                <a:spcPts val="0"/>
              </a:spcBef>
              <a:spcAft>
                <a:spcPts val="0"/>
              </a:spcAft>
              <a:buNone/>
            </a:pP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ylu63@ur.rochester.edu</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344" name="Google Shape;344;p28"/>
          <p:cNvSpPr/>
          <p:nvPr/>
        </p:nvSpPr>
        <p:spPr>
          <a:xfrm>
            <a:off x="4173318" y="2856911"/>
            <a:ext cx="60960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Park, Jong Hwi</a:t>
            </a:r>
            <a:endParaRPr/>
          </a:p>
          <a:p>
            <a:pPr marL="0" marR="0" lvl="0" indent="0" algn="ctr" rtl="0">
              <a:spcBef>
                <a:spcPts val="0"/>
              </a:spcBef>
              <a:spcAft>
                <a:spcPts val="0"/>
              </a:spcAft>
              <a:buNone/>
            </a:pP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jpark177@ur.rochester.edu</a:t>
            </a:r>
            <a:endParaRPr sz="1800">
              <a:solidFill>
                <a:schemeClr val="dk1"/>
              </a:solidFill>
              <a:latin typeface="Arial"/>
              <a:ea typeface="Arial"/>
              <a:cs typeface="Arial"/>
              <a:sym typeface="Arial"/>
            </a:endParaRPr>
          </a:p>
        </p:txBody>
      </p:sp>
      <p:sp>
        <p:nvSpPr>
          <p:cNvPr id="345" name="Google Shape;345;p28"/>
          <p:cNvSpPr/>
          <p:nvPr/>
        </p:nvSpPr>
        <p:spPr>
          <a:xfrm>
            <a:off x="4183812" y="1376417"/>
            <a:ext cx="6096000"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000000"/>
                </a:solidFill>
              </a:rPr>
              <a:t>Wu, Kefei (Team Leader)</a:t>
            </a:r>
            <a:endParaRPr/>
          </a:p>
          <a:p>
            <a:pPr marL="0" marR="0" lvl="0" indent="0" algn="ctr" rtl="0">
              <a:spcBef>
                <a:spcPts val="0"/>
              </a:spcBef>
              <a:spcAft>
                <a:spcPts val="0"/>
              </a:spcAft>
              <a:buNone/>
            </a:pPr>
            <a:endParaRPr sz="1800">
              <a:solidFill>
                <a:schemeClr val="dk1"/>
              </a:solidFill>
            </a:endParaRPr>
          </a:p>
          <a:p>
            <a:pPr marL="0" marR="0" lvl="0" indent="0" algn="ctr" rtl="0">
              <a:spcBef>
                <a:spcPts val="0"/>
              </a:spcBef>
              <a:spcAft>
                <a:spcPts val="0"/>
              </a:spcAft>
              <a:buNone/>
            </a:pPr>
            <a:r>
              <a:rPr lang="en-US" sz="1800" b="1">
                <a:solidFill>
                  <a:srgbClr val="000000"/>
                </a:solidFill>
              </a:rPr>
              <a:t>kwu19@ur.rochester.edu</a:t>
            </a:r>
            <a:endParaRPr sz="1800">
              <a:solidFill>
                <a:schemeClr val="dk1"/>
              </a:solidFill>
            </a:endParaRPr>
          </a:p>
          <a:p>
            <a:pPr marL="0" marR="0" lvl="0" indent="0" algn="ctr" rtl="0">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346" name="Google Shape;346;p28"/>
          <p:cNvSpPr/>
          <p:nvPr/>
        </p:nvSpPr>
        <p:spPr>
          <a:xfrm>
            <a:off x="4183812" y="4244688"/>
            <a:ext cx="60960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Zhou, Miao</a:t>
            </a:r>
            <a:endParaRPr/>
          </a:p>
          <a:p>
            <a:pPr marL="0" marR="0" lvl="0" indent="0" algn="ctr" rtl="0">
              <a:spcBef>
                <a:spcPts val="0"/>
              </a:spcBef>
              <a:spcAft>
                <a:spcPts val="0"/>
              </a:spcAft>
              <a:buNone/>
            </a:pP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mzhou31@ur.rochester.edu</a:t>
            </a:r>
            <a:endParaRPr sz="1800">
              <a:solidFill>
                <a:schemeClr val="dk1"/>
              </a:solidFill>
              <a:latin typeface="Arial"/>
              <a:ea typeface="Arial"/>
              <a:cs typeface="Arial"/>
              <a:sym typeface="Arial"/>
            </a:endParaRPr>
          </a:p>
        </p:txBody>
      </p:sp>
      <p:sp>
        <p:nvSpPr>
          <p:cNvPr id="347" name="Google Shape;347;p28"/>
          <p:cNvSpPr/>
          <p:nvPr/>
        </p:nvSpPr>
        <p:spPr>
          <a:xfrm>
            <a:off x="2482424" y="2706839"/>
            <a:ext cx="1229700" cy="1223400"/>
          </a:xfrm>
          <a:prstGeom prst="ellipse">
            <a:avLst/>
          </a:prstGeom>
          <a:no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6"/>
          <p:cNvSpPr txBox="1">
            <a:spLocks noGrp="1"/>
          </p:cNvSpPr>
          <p:nvPr>
            <p:ph type="body" idx="1"/>
          </p:nvPr>
        </p:nvSpPr>
        <p:spPr>
          <a:xfrm>
            <a:off x="175328" y="150875"/>
            <a:ext cx="1791900" cy="668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KPIs</a:t>
            </a:r>
            <a:endParaRPr sz="3600"/>
          </a:p>
        </p:txBody>
      </p:sp>
      <p:sp>
        <p:nvSpPr>
          <p:cNvPr id="775" name="Google Shape;775;p46"/>
          <p:cNvSpPr/>
          <p:nvPr/>
        </p:nvSpPr>
        <p:spPr>
          <a:xfrm flipH="1">
            <a:off x="8974200" y="1895179"/>
            <a:ext cx="3217800" cy="3217800"/>
          </a:xfrm>
          <a:prstGeom prst="arc">
            <a:avLst>
              <a:gd name="adj1" fmla="val 16200000"/>
              <a:gd name="adj2" fmla="val 5433205"/>
            </a:avLst>
          </a:prstGeom>
          <a:noFill/>
          <a:ln w="539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776" name="Google Shape;776;p46"/>
          <p:cNvSpPr/>
          <p:nvPr/>
        </p:nvSpPr>
        <p:spPr>
          <a:xfrm flipH="1">
            <a:off x="9814270" y="2365206"/>
            <a:ext cx="2171700" cy="2128266"/>
          </a:xfrm>
          <a:custGeom>
            <a:avLst/>
            <a:gdLst/>
            <a:ahLst/>
            <a:cxnLst/>
            <a:rect l="l" t="t" r="r" b="b"/>
            <a:pathLst>
              <a:path w="476250" h="466725" extrusionOk="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p46"/>
          <p:cNvSpPr/>
          <p:nvPr/>
        </p:nvSpPr>
        <p:spPr>
          <a:xfrm flipH="1">
            <a:off x="9897836" y="1941349"/>
            <a:ext cx="175200" cy="1752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78" name="Google Shape;778;p46"/>
          <p:cNvSpPr/>
          <p:nvPr/>
        </p:nvSpPr>
        <p:spPr>
          <a:xfrm flipH="1">
            <a:off x="8065691" y="1825373"/>
            <a:ext cx="445500" cy="445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779" name="Google Shape;779;p46"/>
          <p:cNvSpPr/>
          <p:nvPr/>
        </p:nvSpPr>
        <p:spPr>
          <a:xfrm flipH="1">
            <a:off x="7299254" y="3313659"/>
            <a:ext cx="445500" cy="445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780" name="Google Shape;780;p46"/>
          <p:cNvSpPr/>
          <p:nvPr/>
        </p:nvSpPr>
        <p:spPr>
          <a:xfrm flipH="1">
            <a:off x="8166053" y="4801945"/>
            <a:ext cx="445500" cy="445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781" name="Google Shape;781;p46"/>
          <p:cNvSpPr/>
          <p:nvPr/>
        </p:nvSpPr>
        <p:spPr>
          <a:xfrm flipH="1">
            <a:off x="7501825" y="2569516"/>
            <a:ext cx="445500" cy="445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782" name="Google Shape;782;p46"/>
          <p:cNvSpPr/>
          <p:nvPr/>
        </p:nvSpPr>
        <p:spPr>
          <a:xfrm flipH="1">
            <a:off x="7482063" y="4057802"/>
            <a:ext cx="445500" cy="445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783" name="Google Shape;783;p46"/>
          <p:cNvSpPr/>
          <p:nvPr/>
        </p:nvSpPr>
        <p:spPr>
          <a:xfrm flipH="1">
            <a:off x="9063780" y="2685493"/>
            <a:ext cx="175200" cy="17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84" name="Google Shape;784;p46"/>
          <p:cNvSpPr/>
          <p:nvPr/>
        </p:nvSpPr>
        <p:spPr>
          <a:xfrm flipH="1">
            <a:off x="8875032" y="3429635"/>
            <a:ext cx="175200" cy="175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85" name="Google Shape;785;p46"/>
          <p:cNvSpPr/>
          <p:nvPr/>
        </p:nvSpPr>
        <p:spPr>
          <a:xfrm flipH="1">
            <a:off x="9080356" y="4173779"/>
            <a:ext cx="175200" cy="175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86" name="Google Shape;786;p46"/>
          <p:cNvSpPr/>
          <p:nvPr/>
        </p:nvSpPr>
        <p:spPr>
          <a:xfrm flipH="1">
            <a:off x="9897836" y="4917921"/>
            <a:ext cx="175200" cy="1752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787" name="Google Shape;787;p46"/>
          <p:cNvCxnSpPr/>
          <p:nvPr/>
        </p:nvCxnSpPr>
        <p:spPr>
          <a:xfrm rot="10800000">
            <a:off x="8766542" y="2028970"/>
            <a:ext cx="875700" cy="0"/>
          </a:xfrm>
          <a:prstGeom prst="straightConnector1">
            <a:avLst/>
          </a:prstGeom>
          <a:noFill/>
          <a:ln w="19050" cap="flat" cmpd="sng">
            <a:solidFill>
              <a:srgbClr val="BFBFBF"/>
            </a:solidFill>
            <a:prstDash val="solid"/>
            <a:miter lim="800000"/>
            <a:headEnd type="oval" w="med" len="med"/>
            <a:tailEnd type="oval" w="med" len="med"/>
          </a:ln>
        </p:spPr>
      </p:cxnSp>
      <p:cxnSp>
        <p:nvCxnSpPr>
          <p:cNvPr id="788" name="Google Shape;788;p46"/>
          <p:cNvCxnSpPr/>
          <p:nvPr/>
        </p:nvCxnSpPr>
        <p:spPr>
          <a:xfrm rot="10800000">
            <a:off x="8067581" y="2773113"/>
            <a:ext cx="875700" cy="0"/>
          </a:xfrm>
          <a:prstGeom prst="straightConnector1">
            <a:avLst/>
          </a:prstGeom>
          <a:noFill/>
          <a:ln w="19050" cap="flat" cmpd="sng">
            <a:solidFill>
              <a:srgbClr val="BFBFBF"/>
            </a:solidFill>
            <a:prstDash val="solid"/>
            <a:miter lim="800000"/>
            <a:headEnd type="oval" w="med" len="med"/>
            <a:tailEnd type="oval" w="med" len="med"/>
          </a:ln>
        </p:spPr>
      </p:cxnSp>
      <p:cxnSp>
        <p:nvCxnSpPr>
          <p:cNvPr id="789" name="Google Shape;789;p46"/>
          <p:cNvCxnSpPr/>
          <p:nvPr/>
        </p:nvCxnSpPr>
        <p:spPr>
          <a:xfrm rot="10800000">
            <a:off x="7871922" y="3517256"/>
            <a:ext cx="875700" cy="0"/>
          </a:xfrm>
          <a:prstGeom prst="straightConnector1">
            <a:avLst/>
          </a:prstGeom>
          <a:noFill/>
          <a:ln w="19050" cap="flat" cmpd="sng">
            <a:solidFill>
              <a:srgbClr val="BFBFBF"/>
            </a:solidFill>
            <a:prstDash val="solid"/>
            <a:miter lim="800000"/>
            <a:headEnd type="oval" w="med" len="med"/>
            <a:tailEnd type="oval" w="med" len="med"/>
          </a:ln>
        </p:spPr>
      </p:cxnSp>
      <p:cxnSp>
        <p:nvCxnSpPr>
          <p:cNvPr id="790" name="Google Shape;790;p46"/>
          <p:cNvCxnSpPr/>
          <p:nvPr/>
        </p:nvCxnSpPr>
        <p:spPr>
          <a:xfrm rot="10800000">
            <a:off x="8065988" y="4261399"/>
            <a:ext cx="875700" cy="0"/>
          </a:xfrm>
          <a:prstGeom prst="straightConnector1">
            <a:avLst/>
          </a:prstGeom>
          <a:noFill/>
          <a:ln w="19050" cap="flat" cmpd="sng">
            <a:solidFill>
              <a:srgbClr val="BFBFBF"/>
            </a:solidFill>
            <a:prstDash val="solid"/>
            <a:miter lim="800000"/>
            <a:headEnd type="oval" w="med" len="med"/>
            <a:tailEnd type="oval" w="med" len="med"/>
          </a:ln>
        </p:spPr>
      </p:cxnSp>
      <p:cxnSp>
        <p:nvCxnSpPr>
          <p:cNvPr id="791" name="Google Shape;791;p46"/>
          <p:cNvCxnSpPr/>
          <p:nvPr/>
        </p:nvCxnSpPr>
        <p:spPr>
          <a:xfrm rot="10800000">
            <a:off x="8816724" y="5005542"/>
            <a:ext cx="875700" cy="0"/>
          </a:xfrm>
          <a:prstGeom prst="straightConnector1">
            <a:avLst/>
          </a:prstGeom>
          <a:noFill/>
          <a:ln w="19050" cap="flat" cmpd="sng">
            <a:solidFill>
              <a:srgbClr val="BFBFBF"/>
            </a:solidFill>
            <a:prstDash val="solid"/>
            <a:miter lim="800000"/>
            <a:headEnd type="oval" w="med" len="med"/>
            <a:tailEnd type="oval" w="med" len="med"/>
          </a:ln>
        </p:spPr>
      </p:cxnSp>
      <p:grpSp>
        <p:nvGrpSpPr>
          <p:cNvPr id="792" name="Google Shape;792;p46"/>
          <p:cNvGrpSpPr/>
          <p:nvPr/>
        </p:nvGrpSpPr>
        <p:grpSpPr>
          <a:xfrm flipH="1">
            <a:off x="10201607" y="3094231"/>
            <a:ext cx="1355441" cy="710177"/>
            <a:chOff x="8984974" y="3390900"/>
            <a:chExt cx="1672352" cy="876221"/>
          </a:xfrm>
        </p:grpSpPr>
        <p:sp>
          <p:nvSpPr>
            <p:cNvPr id="793" name="Google Shape;793;p46"/>
            <p:cNvSpPr/>
            <p:nvPr/>
          </p:nvSpPr>
          <p:spPr>
            <a:xfrm flipH="1">
              <a:off x="8999735" y="4025752"/>
              <a:ext cx="1657591" cy="241369"/>
            </a:xfrm>
            <a:custGeom>
              <a:avLst/>
              <a:gdLst/>
              <a:ahLst/>
              <a:cxnLst/>
              <a:rect l="l" t="t" r="r" b="b"/>
              <a:pathLst>
                <a:path w="4438231" h="646270" extrusionOk="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lt1"/>
                </a:solidFill>
                <a:latin typeface="Aharoni"/>
                <a:ea typeface="Aharoni"/>
                <a:cs typeface="Aharoni"/>
                <a:sym typeface="Aharoni"/>
              </a:endParaRPr>
            </a:p>
          </p:txBody>
        </p:sp>
        <p:grpSp>
          <p:nvGrpSpPr>
            <p:cNvPr id="794" name="Google Shape;794;p46"/>
            <p:cNvGrpSpPr/>
            <p:nvPr/>
          </p:nvGrpSpPr>
          <p:grpSpPr>
            <a:xfrm flipH="1">
              <a:off x="8984974" y="3390900"/>
              <a:ext cx="534724" cy="533693"/>
              <a:chOff x="7167947" y="1624190"/>
              <a:chExt cx="2677920" cy="2672764"/>
            </a:xfrm>
          </p:grpSpPr>
          <p:sp>
            <p:nvSpPr>
              <p:cNvPr id="795" name="Google Shape;795;p46"/>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46"/>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
        <p:nvSpPr>
          <p:cNvPr id="797" name="Google Shape;797;p46"/>
          <p:cNvSpPr txBox="1"/>
          <p:nvPr/>
        </p:nvSpPr>
        <p:spPr>
          <a:xfrm>
            <a:off x="315850" y="819275"/>
            <a:ext cx="8356800" cy="6730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400"/>
              </a:spcBef>
              <a:spcAft>
                <a:spcPts val="0"/>
              </a:spcAft>
              <a:buNone/>
            </a:pPr>
            <a:r>
              <a:rPr lang="en-US" sz="1800">
                <a:solidFill>
                  <a:srgbClr val="262626"/>
                </a:solidFill>
              </a:rPr>
              <a:t>1. Number of Completed Jobs per time interval (per day, week, month, etc)</a:t>
            </a:r>
            <a:endParaRPr sz="1800">
              <a:solidFill>
                <a:srgbClr val="262626"/>
              </a:solidFill>
            </a:endParaRPr>
          </a:p>
          <a:p>
            <a:pPr marL="0" lvl="0" indent="0" algn="l" rtl="0">
              <a:lnSpc>
                <a:spcPct val="120000"/>
              </a:lnSpc>
              <a:spcBef>
                <a:spcPts val="400"/>
              </a:spcBef>
              <a:spcAft>
                <a:spcPts val="0"/>
              </a:spcAft>
              <a:buNone/>
            </a:pPr>
            <a:r>
              <a:rPr lang="en-US" sz="1800">
                <a:solidFill>
                  <a:srgbClr val="FF0000"/>
                </a:solidFill>
              </a:rPr>
              <a:t>2. Number of Failed Jobs per time interval (per day, week, month, etc)</a:t>
            </a:r>
            <a:endParaRPr sz="1800">
              <a:solidFill>
                <a:srgbClr val="FF0000"/>
              </a:solidFill>
            </a:endParaRPr>
          </a:p>
          <a:p>
            <a:pPr marL="0" lvl="0" indent="0" algn="l" rtl="0">
              <a:lnSpc>
                <a:spcPct val="120000"/>
              </a:lnSpc>
              <a:spcBef>
                <a:spcPts val="400"/>
              </a:spcBef>
              <a:spcAft>
                <a:spcPts val="0"/>
              </a:spcAft>
              <a:buNone/>
            </a:pPr>
            <a:r>
              <a:rPr lang="en-US" sz="1800">
                <a:solidFill>
                  <a:srgbClr val="262626"/>
                </a:solidFill>
              </a:rPr>
              <a:t>3. Number of components picked (Total per day per zone)?</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4. Pick Job completion time per time interval</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5. Compare number of picks between zones</a:t>
            </a:r>
            <a:endParaRPr sz="1800">
              <a:solidFill>
                <a:srgbClr val="262626"/>
              </a:solidFill>
            </a:endParaRPr>
          </a:p>
          <a:p>
            <a:pPr marL="0" lvl="0" indent="0" algn="l" rtl="0">
              <a:lnSpc>
                <a:spcPct val="120000"/>
              </a:lnSpc>
              <a:spcBef>
                <a:spcPts val="400"/>
              </a:spcBef>
              <a:spcAft>
                <a:spcPts val="0"/>
              </a:spcAft>
              <a:buNone/>
            </a:pPr>
            <a:r>
              <a:rPr lang="en-US" sz="1800">
                <a:solidFill>
                  <a:srgbClr val="FF0000"/>
                </a:solidFill>
              </a:rPr>
              <a:t>6. Compare pick times between zones</a:t>
            </a:r>
            <a:endParaRPr sz="1800">
              <a:solidFill>
                <a:srgbClr val="FF0000"/>
              </a:solidFill>
            </a:endParaRPr>
          </a:p>
          <a:p>
            <a:pPr marL="0" lvl="0" indent="0" algn="l" rtl="0">
              <a:lnSpc>
                <a:spcPct val="120000"/>
              </a:lnSpc>
              <a:spcBef>
                <a:spcPts val="400"/>
              </a:spcBef>
              <a:spcAft>
                <a:spcPts val="0"/>
              </a:spcAft>
              <a:buNone/>
            </a:pPr>
            <a:r>
              <a:rPr lang="en-US" sz="1800">
                <a:solidFill>
                  <a:srgbClr val="262626"/>
                </a:solidFill>
              </a:rPr>
              <a:t>7. Average pick time per time interval (Pick Rate)</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8. Most common parts picked – Part based</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9. Most frequently picked parts – Time based</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10. Busiest pick zone / Slowest pick zone</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11. Job-In-Queue time</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12. Reacted time per zone (Added In KPI 4)</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13. Error rate per zone (Added In KPI 5)</a:t>
            </a:r>
            <a:endParaRPr sz="1800">
              <a:solidFill>
                <a:srgbClr val="262626"/>
              </a:solidFill>
            </a:endParaRPr>
          </a:p>
          <a:p>
            <a:pPr marL="0" lvl="0" indent="0" algn="l" rtl="0">
              <a:lnSpc>
                <a:spcPct val="120000"/>
              </a:lnSpc>
              <a:spcBef>
                <a:spcPts val="400"/>
              </a:spcBef>
              <a:spcAft>
                <a:spcPts val="0"/>
              </a:spcAft>
              <a:buNone/>
            </a:pPr>
            <a:r>
              <a:rPr lang="en-US" sz="1800">
                <a:solidFill>
                  <a:srgbClr val="262626"/>
                </a:solidFill>
              </a:rPr>
              <a:t>14. Ended time per zone (Added In KPI 6)</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00">
              <a:solidFill>
                <a:schemeClr val="dk1"/>
              </a:solidFill>
            </a:endParaRPr>
          </a:p>
        </p:txBody>
      </p:sp>
      <p:pic>
        <p:nvPicPr>
          <p:cNvPr id="798" name="Google Shape;798;p46"/>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03"/>
        <p:cNvGrpSpPr/>
        <p:nvPr/>
      </p:nvGrpSpPr>
      <p:grpSpPr>
        <a:xfrm>
          <a:off x="0" y="0"/>
          <a:ext cx="0" cy="0"/>
          <a:chOff x="0" y="0"/>
          <a:chExt cx="0" cy="0"/>
        </a:xfrm>
      </p:grpSpPr>
      <p:sp>
        <p:nvSpPr>
          <p:cNvPr id="804" name="Google Shape;804;p47"/>
          <p:cNvSpPr txBox="1">
            <a:spLocks noGrp="1"/>
          </p:cNvSpPr>
          <p:nvPr>
            <p:ph type="body" idx="1"/>
          </p:nvPr>
        </p:nvSpPr>
        <p:spPr>
          <a:xfrm>
            <a:off x="-1" y="0"/>
            <a:ext cx="101835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Sample Dashboard: Jobs per Time Interval</a:t>
            </a:r>
            <a:endParaRPr sz="3600"/>
          </a:p>
        </p:txBody>
      </p:sp>
      <p:pic>
        <p:nvPicPr>
          <p:cNvPr id="805" name="Google Shape;805;p47"/>
          <p:cNvPicPr preferRelativeResize="0"/>
          <p:nvPr/>
        </p:nvPicPr>
        <p:blipFill>
          <a:blip r:embed="rId3">
            <a:alphaModFix/>
          </a:blip>
          <a:stretch>
            <a:fillRect/>
          </a:stretch>
        </p:blipFill>
        <p:spPr>
          <a:xfrm>
            <a:off x="535463" y="589600"/>
            <a:ext cx="11121074" cy="626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10"/>
        <p:cNvGrpSpPr/>
        <p:nvPr/>
      </p:nvGrpSpPr>
      <p:grpSpPr>
        <a:xfrm>
          <a:off x="0" y="0"/>
          <a:ext cx="0" cy="0"/>
          <a:chOff x="0" y="0"/>
          <a:chExt cx="0" cy="0"/>
        </a:xfrm>
      </p:grpSpPr>
      <p:pic>
        <p:nvPicPr>
          <p:cNvPr id="811" name="Google Shape;811;p48"/>
          <p:cNvPicPr preferRelativeResize="0"/>
          <p:nvPr/>
        </p:nvPicPr>
        <p:blipFill>
          <a:blip r:embed="rId3">
            <a:alphaModFix/>
          </a:blip>
          <a:stretch>
            <a:fillRect/>
          </a:stretch>
        </p:blipFill>
        <p:spPr>
          <a:xfrm>
            <a:off x="490625" y="569150"/>
            <a:ext cx="11258924" cy="6288850"/>
          </a:xfrm>
          <a:prstGeom prst="rect">
            <a:avLst/>
          </a:prstGeom>
          <a:noFill/>
          <a:ln>
            <a:noFill/>
          </a:ln>
        </p:spPr>
      </p:pic>
      <p:sp>
        <p:nvSpPr>
          <p:cNvPr id="812" name="Google Shape;812;p48"/>
          <p:cNvSpPr txBox="1">
            <a:spLocks noGrp="1"/>
          </p:cNvSpPr>
          <p:nvPr>
            <p:ph type="body" idx="1"/>
          </p:nvPr>
        </p:nvSpPr>
        <p:spPr>
          <a:xfrm>
            <a:off x="-1" y="0"/>
            <a:ext cx="101835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Sample Dashboard: Jobs per Time Interval</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49"/>
          <p:cNvSpPr txBox="1">
            <a:spLocks noGrp="1"/>
          </p:cNvSpPr>
          <p:nvPr>
            <p:ph type="body" idx="1"/>
          </p:nvPr>
        </p:nvSpPr>
        <p:spPr>
          <a:xfrm>
            <a:off x="-1" y="0"/>
            <a:ext cx="101835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Sample Dashboard: Jobs per Time Interval</a:t>
            </a:r>
            <a:endParaRPr sz="3600"/>
          </a:p>
        </p:txBody>
      </p:sp>
      <p:pic>
        <p:nvPicPr>
          <p:cNvPr id="819" name="Google Shape;819;p49"/>
          <p:cNvPicPr preferRelativeResize="0"/>
          <p:nvPr/>
        </p:nvPicPr>
        <p:blipFill>
          <a:blip r:embed="rId3">
            <a:alphaModFix/>
          </a:blip>
          <a:stretch>
            <a:fillRect/>
          </a:stretch>
        </p:blipFill>
        <p:spPr>
          <a:xfrm>
            <a:off x="522450" y="588775"/>
            <a:ext cx="11147098" cy="6269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pic>
        <p:nvPicPr>
          <p:cNvPr id="825" name="Google Shape;825;p50"/>
          <p:cNvPicPr preferRelativeResize="0"/>
          <p:nvPr/>
        </p:nvPicPr>
        <p:blipFill>
          <a:blip r:embed="rId3">
            <a:alphaModFix/>
          </a:blip>
          <a:stretch>
            <a:fillRect/>
          </a:stretch>
        </p:blipFill>
        <p:spPr>
          <a:xfrm>
            <a:off x="4099525" y="1576700"/>
            <a:ext cx="8092475" cy="4784800"/>
          </a:xfrm>
          <a:prstGeom prst="rect">
            <a:avLst/>
          </a:prstGeom>
          <a:noFill/>
          <a:ln>
            <a:noFill/>
          </a:ln>
        </p:spPr>
      </p:pic>
      <p:pic>
        <p:nvPicPr>
          <p:cNvPr id="826" name="Google Shape;826;p50"/>
          <p:cNvPicPr preferRelativeResize="0"/>
          <p:nvPr/>
        </p:nvPicPr>
        <p:blipFill>
          <a:blip r:embed="rId4">
            <a:alphaModFix/>
          </a:blip>
          <a:stretch>
            <a:fillRect/>
          </a:stretch>
        </p:blipFill>
        <p:spPr>
          <a:xfrm>
            <a:off x="9931400" y="1012197"/>
            <a:ext cx="2260600" cy="499069"/>
          </a:xfrm>
          <a:prstGeom prst="rect">
            <a:avLst/>
          </a:prstGeom>
          <a:noFill/>
          <a:ln>
            <a:noFill/>
          </a:ln>
        </p:spPr>
      </p:pic>
      <p:sp>
        <p:nvSpPr>
          <p:cNvPr id="827" name="Google Shape;827;p50"/>
          <p:cNvSpPr txBox="1"/>
          <p:nvPr/>
        </p:nvSpPr>
        <p:spPr>
          <a:xfrm>
            <a:off x="0" y="1674800"/>
            <a:ext cx="4164900" cy="2664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200"/>
              <a:t>There are some noticeable days that have really low completed jobs.</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b="1"/>
              <a:t>Next step:</a:t>
            </a:r>
            <a:r>
              <a:rPr lang="en-US" sz="2200"/>
              <a:t> check if those days are statistically significant or not.</a:t>
            </a:r>
            <a:endParaRPr sz="2200"/>
          </a:p>
        </p:txBody>
      </p:sp>
      <p:sp>
        <p:nvSpPr>
          <p:cNvPr id="828" name="Google Shape;828;p50"/>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1: Number of Completed Jobs per Day</a:t>
            </a:r>
            <a:endParaRPr sz="3600"/>
          </a:p>
        </p:txBody>
      </p:sp>
      <p:pic>
        <p:nvPicPr>
          <p:cNvPr id="829" name="Google Shape;829;p50"/>
          <p:cNvPicPr preferRelativeResize="0"/>
          <p:nvPr/>
        </p:nvPicPr>
        <p:blipFill rotWithShape="1">
          <a:blip r:embed="rId5">
            <a:alphaModFix/>
          </a:blip>
          <a:srcRect t="20532" b="28944"/>
          <a:stretch/>
        </p:blipFill>
        <p:spPr>
          <a:xfrm>
            <a:off x="9734550" y="0"/>
            <a:ext cx="2457450" cy="61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34"/>
        <p:cNvGrpSpPr/>
        <p:nvPr/>
      </p:nvGrpSpPr>
      <p:grpSpPr>
        <a:xfrm>
          <a:off x="0" y="0"/>
          <a:ext cx="0" cy="0"/>
          <a:chOff x="0" y="0"/>
          <a:chExt cx="0" cy="0"/>
        </a:xfrm>
      </p:grpSpPr>
      <p:sp>
        <p:nvSpPr>
          <p:cNvPr id="835" name="Google Shape;835;p51"/>
          <p:cNvSpPr txBox="1"/>
          <p:nvPr/>
        </p:nvSpPr>
        <p:spPr>
          <a:xfrm>
            <a:off x="0" y="1717250"/>
            <a:ext cx="4699200" cy="4613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200"/>
              <a:t>This is bi-model distribution.</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Use z-score to detect outliers.</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a:t>Do the outliers match with previous slide?</a:t>
            </a:r>
            <a:endParaRPr sz="2200"/>
          </a:p>
        </p:txBody>
      </p:sp>
      <p:pic>
        <p:nvPicPr>
          <p:cNvPr id="836" name="Google Shape;836;p51"/>
          <p:cNvPicPr preferRelativeResize="0"/>
          <p:nvPr/>
        </p:nvPicPr>
        <p:blipFill>
          <a:blip r:embed="rId3">
            <a:alphaModFix/>
          </a:blip>
          <a:stretch>
            <a:fillRect/>
          </a:stretch>
        </p:blipFill>
        <p:spPr>
          <a:xfrm>
            <a:off x="4699200" y="1133925"/>
            <a:ext cx="7492800" cy="5724076"/>
          </a:xfrm>
          <a:prstGeom prst="rect">
            <a:avLst/>
          </a:prstGeom>
          <a:noFill/>
          <a:ln>
            <a:noFill/>
          </a:ln>
        </p:spPr>
      </p:pic>
      <p:sp>
        <p:nvSpPr>
          <p:cNvPr id="837" name="Google Shape;837;p51"/>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1: Distribution</a:t>
            </a:r>
            <a:endParaRPr sz="3600"/>
          </a:p>
        </p:txBody>
      </p:sp>
      <p:pic>
        <p:nvPicPr>
          <p:cNvPr id="838" name="Google Shape;838;p51"/>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52"/>
          <p:cNvPicPr preferRelativeResize="0"/>
          <p:nvPr/>
        </p:nvPicPr>
        <p:blipFill>
          <a:blip r:embed="rId3">
            <a:alphaModFix/>
          </a:blip>
          <a:stretch>
            <a:fillRect/>
          </a:stretch>
        </p:blipFill>
        <p:spPr>
          <a:xfrm>
            <a:off x="7111773" y="619575"/>
            <a:ext cx="5080228" cy="6238426"/>
          </a:xfrm>
          <a:prstGeom prst="rect">
            <a:avLst/>
          </a:prstGeom>
          <a:noFill/>
          <a:ln>
            <a:noFill/>
          </a:ln>
        </p:spPr>
      </p:pic>
      <p:pic>
        <p:nvPicPr>
          <p:cNvPr id="845" name="Google Shape;845;p52"/>
          <p:cNvPicPr preferRelativeResize="0"/>
          <p:nvPr/>
        </p:nvPicPr>
        <p:blipFill>
          <a:blip r:embed="rId4">
            <a:alphaModFix/>
          </a:blip>
          <a:stretch>
            <a:fillRect/>
          </a:stretch>
        </p:blipFill>
        <p:spPr>
          <a:xfrm>
            <a:off x="904950" y="3663425"/>
            <a:ext cx="5552199" cy="3194575"/>
          </a:xfrm>
          <a:prstGeom prst="rect">
            <a:avLst/>
          </a:prstGeom>
          <a:noFill/>
          <a:ln>
            <a:noFill/>
          </a:ln>
        </p:spPr>
      </p:pic>
      <p:sp>
        <p:nvSpPr>
          <p:cNvPr id="846" name="Google Shape;846;p52"/>
          <p:cNvSpPr txBox="1"/>
          <p:nvPr/>
        </p:nvSpPr>
        <p:spPr>
          <a:xfrm>
            <a:off x="0" y="1381025"/>
            <a:ext cx="6294900" cy="2719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200"/>
              <a:t>Our z-score shows the left cluster is outliers.</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Font typeface="Times New Roman"/>
              <a:buChar char="●"/>
            </a:pPr>
            <a:r>
              <a:rPr lang="en-US" sz="2200" b="1"/>
              <a:t>Next step</a:t>
            </a:r>
            <a:r>
              <a:rPr lang="en-US" sz="2200"/>
              <a:t>: What happened in those days?</a:t>
            </a:r>
            <a:endParaRPr sz="2200"/>
          </a:p>
        </p:txBody>
      </p:sp>
      <p:sp>
        <p:nvSpPr>
          <p:cNvPr id="847" name="Google Shape;847;p52"/>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1: Outlier Detection</a:t>
            </a:r>
            <a:endParaRPr sz="3600"/>
          </a:p>
        </p:txBody>
      </p:sp>
      <p:pic>
        <p:nvPicPr>
          <p:cNvPr id="848" name="Google Shape;848;p52"/>
          <p:cNvPicPr preferRelativeResize="0"/>
          <p:nvPr/>
        </p:nvPicPr>
        <p:blipFill rotWithShape="1">
          <a:blip r:embed="rId5">
            <a:alphaModFix/>
          </a:blip>
          <a:srcRect t="20532" b="28944"/>
          <a:stretch/>
        </p:blipFill>
        <p:spPr>
          <a:xfrm>
            <a:off x="9734550" y="0"/>
            <a:ext cx="2457450" cy="619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pic>
        <p:nvPicPr>
          <p:cNvPr id="854" name="Google Shape;854;p53"/>
          <p:cNvPicPr preferRelativeResize="0"/>
          <p:nvPr/>
        </p:nvPicPr>
        <p:blipFill rotWithShape="1">
          <a:blip r:embed="rId3">
            <a:alphaModFix/>
          </a:blip>
          <a:srcRect t="1603"/>
          <a:stretch/>
        </p:blipFill>
        <p:spPr>
          <a:xfrm>
            <a:off x="5146225" y="3323525"/>
            <a:ext cx="7045776" cy="3534475"/>
          </a:xfrm>
          <a:prstGeom prst="rect">
            <a:avLst/>
          </a:prstGeom>
          <a:noFill/>
          <a:ln>
            <a:noFill/>
          </a:ln>
        </p:spPr>
      </p:pic>
      <p:sp>
        <p:nvSpPr>
          <p:cNvPr id="855" name="Google Shape;855;p53"/>
          <p:cNvSpPr txBox="1"/>
          <p:nvPr/>
        </p:nvSpPr>
        <p:spPr>
          <a:xfrm>
            <a:off x="0" y="2420250"/>
            <a:ext cx="3837900" cy="30000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Char char="●"/>
            </a:pPr>
            <a:r>
              <a:rPr lang="en-US" sz="2200">
                <a:solidFill>
                  <a:schemeClr val="dk1"/>
                </a:solidFill>
              </a:rPr>
              <a:t>Days with low completed jobs happened more on Sunday.</a:t>
            </a:r>
            <a:endParaRPr/>
          </a:p>
        </p:txBody>
      </p:sp>
      <p:sp>
        <p:nvSpPr>
          <p:cNvPr id="856" name="Google Shape;856;p53"/>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1: Outliers</a:t>
            </a:r>
            <a:endParaRPr sz="3600"/>
          </a:p>
        </p:txBody>
      </p:sp>
      <p:pic>
        <p:nvPicPr>
          <p:cNvPr id="857" name="Google Shape;857;p53"/>
          <p:cNvPicPr preferRelativeResize="0"/>
          <p:nvPr/>
        </p:nvPicPr>
        <p:blipFill>
          <a:blip r:embed="rId4">
            <a:alphaModFix/>
          </a:blip>
          <a:stretch>
            <a:fillRect/>
          </a:stretch>
        </p:blipFill>
        <p:spPr>
          <a:xfrm>
            <a:off x="6639800" y="0"/>
            <a:ext cx="5552199" cy="3194575"/>
          </a:xfrm>
          <a:prstGeom prst="rect">
            <a:avLst/>
          </a:prstGeom>
          <a:noFill/>
          <a:ln>
            <a:noFill/>
          </a:ln>
        </p:spPr>
      </p:pic>
      <p:sp>
        <p:nvSpPr>
          <p:cNvPr id="858" name="Google Shape;858;p53"/>
          <p:cNvSpPr/>
          <p:nvPr/>
        </p:nvSpPr>
        <p:spPr>
          <a:xfrm>
            <a:off x="5146225" y="3369025"/>
            <a:ext cx="632400" cy="348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54"/>
          <p:cNvPicPr preferRelativeResize="0"/>
          <p:nvPr/>
        </p:nvPicPr>
        <p:blipFill>
          <a:blip r:embed="rId3">
            <a:alphaModFix/>
          </a:blip>
          <a:stretch>
            <a:fillRect/>
          </a:stretch>
        </p:blipFill>
        <p:spPr>
          <a:xfrm>
            <a:off x="4797325" y="1770700"/>
            <a:ext cx="7394676" cy="5087300"/>
          </a:xfrm>
          <a:prstGeom prst="rect">
            <a:avLst/>
          </a:prstGeom>
          <a:noFill/>
          <a:ln>
            <a:noFill/>
          </a:ln>
        </p:spPr>
      </p:pic>
      <p:sp>
        <p:nvSpPr>
          <p:cNvPr id="865" name="Google Shape;865;p54"/>
          <p:cNvSpPr txBox="1"/>
          <p:nvPr/>
        </p:nvSpPr>
        <p:spPr>
          <a:xfrm>
            <a:off x="122800" y="2032375"/>
            <a:ext cx="4194900" cy="30000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Times New Roman"/>
              <a:buChar char="●"/>
            </a:pPr>
            <a:r>
              <a:rPr lang="en-US" sz="2200">
                <a:solidFill>
                  <a:srgbClr val="262626"/>
                </a:solidFill>
              </a:rPr>
              <a:t>First glance: noticeable days happened in May and June.</a:t>
            </a:r>
            <a:endParaRPr sz="2200">
              <a:solidFill>
                <a:srgbClr val="262626"/>
              </a:solidFill>
            </a:endParaRPr>
          </a:p>
          <a:p>
            <a:pPr marL="457200" lvl="0" indent="0" algn="l" rtl="0">
              <a:lnSpc>
                <a:spcPct val="115000"/>
              </a:lnSpc>
              <a:spcBef>
                <a:spcPts val="0"/>
              </a:spcBef>
              <a:spcAft>
                <a:spcPts val="0"/>
              </a:spcAft>
              <a:buNone/>
            </a:pPr>
            <a:endParaRPr sz="2200">
              <a:solidFill>
                <a:srgbClr val="262626"/>
              </a:solidFill>
            </a:endParaRPr>
          </a:p>
          <a:p>
            <a:pPr marL="457200" lvl="0" indent="-368300" algn="l" rtl="0">
              <a:lnSpc>
                <a:spcPct val="115000"/>
              </a:lnSpc>
              <a:spcBef>
                <a:spcPts val="0"/>
              </a:spcBef>
              <a:spcAft>
                <a:spcPts val="0"/>
              </a:spcAft>
              <a:buClr>
                <a:schemeClr val="dk1"/>
              </a:buClr>
              <a:buSzPts val="2200"/>
              <a:buFont typeface="Times New Roman"/>
              <a:buChar char="●"/>
            </a:pPr>
            <a:r>
              <a:rPr lang="en-US" sz="2200" b="1">
                <a:solidFill>
                  <a:srgbClr val="262626"/>
                </a:solidFill>
              </a:rPr>
              <a:t>Next step</a:t>
            </a:r>
            <a:r>
              <a:rPr lang="en-US" sz="2200">
                <a:solidFill>
                  <a:srgbClr val="262626"/>
                </a:solidFill>
              </a:rPr>
              <a:t>: detect outliers.</a:t>
            </a:r>
            <a:endParaRPr sz="2200">
              <a:solidFill>
                <a:srgbClr val="262626"/>
              </a:solidFill>
            </a:endParaRPr>
          </a:p>
          <a:p>
            <a:pPr marL="0" lvl="0" indent="0" algn="l" rtl="0">
              <a:lnSpc>
                <a:spcPct val="115000"/>
              </a:lnSpc>
              <a:spcBef>
                <a:spcPts val="0"/>
              </a:spcBef>
              <a:spcAft>
                <a:spcPts val="0"/>
              </a:spcAft>
              <a:buNone/>
            </a:pPr>
            <a:endParaRPr sz="1100">
              <a:solidFill>
                <a:schemeClr val="dk1"/>
              </a:solidFill>
            </a:endParaRPr>
          </a:p>
        </p:txBody>
      </p:sp>
      <p:pic>
        <p:nvPicPr>
          <p:cNvPr id="866" name="Google Shape;866;p54"/>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867" name="Google Shape;867;p54"/>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2: Number of Failed Jobs per Day</a:t>
            </a:r>
            <a:endParaRPr sz="3600"/>
          </a:p>
        </p:txBody>
      </p:sp>
      <p:sp>
        <p:nvSpPr>
          <p:cNvPr id="868" name="Google Shape;868;p54"/>
          <p:cNvSpPr/>
          <p:nvPr/>
        </p:nvSpPr>
        <p:spPr>
          <a:xfrm>
            <a:off x="10074400" y="1995250"/>
            <a:ext cx="1515600" cy="48627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p:nvPr/>
        </p:nvSpPr>
        <p:spPr>
          <a:xfrm rot="-5400000">
            <a:off x="3462000" y="4044397"/>
            <a:ext cx="27687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highlight>
                  <a:srgbClr val="FFFFFF"/>
                </a:highlight>
              </a:rPr>
              <a:t>Number of Failed Jobs</a:t>
            </a:r>
            <a:endParaRPr sz="1800">
              <a:highlight>
                <a:srgbClr val="FFFFFF"/>
              </a:highlight>
            </a:endParaRPr>
          </a:p>
          <a:p>
            <a:pPr marL="0" lvl="0" indent="0" algn="l" rtl="0">
              <a:spcBef>
                <a:spcPts val="0"/>
              </a:spcBef>
              <a:spcAft>
                <a:spcPts val="0"/>
              </a:spcAft>
              <a:buNone/>
            </a:pPr>
            <a:r>
              <a:rPr lang="en-US" sz="1800">
                <a:highlight>
                  <a:srgbClr val="FFFFFF"/>
                </a:highlight>
              </a:rPr>
              <a:t>         </a:t>
            </a:r>
            <a:endParaRPr sz="1800">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55"/>
          <p:cNvSpPr txBox="1"/>
          <p:nvPr/>
        </p:nvSpPr>
        <p:spPr>
          <a:xfrm>
            <a:off x="0" y="1336438"/>
            <a:ext cx="5835300" cy="2784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000000"/>
              </a:buClr>
              <a:buSzPts val="2200"/>
              <a:buChar char="●"/>
            </a:pPr>
            <a:r>
              <a:rPr lang="en-US" sz="2200">
                <a:solidFill>
                  <a:srgbClr val="000000"/>
                </a:solidFill>
              </a:rPr>
              <a:t>In distribution plot, outliers are at the right end of the graph.</a:t>
            </a:r>
            <a:endParaRPr sz="2200">
              <a:solidFill>
                <a:srgbClr val="000000"/>
              </a:solidFill>
            </a:endParaRPr>
          </a:p>
          <a:p>
            <a:pPr marL="0" lvl="0" indent="0" algn="l" rtl="0">
              <a:lnSpc>
                <a:spcPct val="115000"/>
              </a:lnSpc>
              <a:spcBef>
                <a:spcPts val="0"/>
              </a:spcBef>
              <a:spcAft>
                <a:spcPts val="0"/>
              </a:spcAft>
              <a:buNone/>
            </a:pPr>
            <a:endParaRPr sz="2200">
              <a:solidFill>
                <a:srgbClr val="595959"/>
              </a:solidFill>
            </a:endParaRPr>
          </a:p>
          <a:p>
            <a:pPr marL="0" lvl="0" indent="0" algn="l" rtl="0">
              <a:spcBef>
                <a:spcPts val="160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p:txBody>
      </p:sp>
      <p:pic>
        <p:nvPicPr>
          <p:cNvPr id="876" name="Google Shape;876;p55"/>
          <p:cNvPicPr preferRelativeResize="0"/>
          <p:nvPr/>
        </p:nvPicPr>
        <p:blipFill rotWithShape="1">
          <a:blip r:embed="rId3">
            <a:alphaModFix/>
          </a:blip>
          <a:srcRect l="4297" t="3555" b="49843"/>
          <a:stretch/>
        </p:blipFill>
        <p:spPr>
          <a:xfrm>
            <a:off x="6785412" y="756013"/>
            <a:ext cx="5105025" cy="2905675"/>
          </a:xfrm>
          <a:prstGeom prst="rect">
            <a:avLst/>
          </a:prstGeom>
          <a:noFill/>
          <a:ln>
            <a:noFill/>
          </a:ln>
        </p:spPr>
      </p:pic>
      <p:pic>
        <p:nvPicPr>
          <p:cNvPr id="877" name="Google Shape;877;p55"/>
          <p:cNvPicPr preferRelativeResize="0"/>
          <p:nvPr/>
        </p:nvPicPr>
        <p:blipFill rotWithShape="1">
          <a:blip r:embed="rId4">
            <a:alphaModFix/>
          </a:blip>
          <a:srcRect t="7527"/>
          <a:stretch/>
        </p:blipFill>
        <p:spPr>
          <a:xfrm>
            <a:off x="406400" y="3245200"/>
            <a:ext cx="5689600" cy="2733550"/>
          </a:xfrm>
          <a:prstGeom prst="rect">
            <a:avLst/>
          </a:prstGeom>
          <a:noFill/>
          <a:ln>
            <a:noFill/>
          </a:ln>
        </p:spPr>
      </p:pic>
      <p:pic>
        <p:nvPicPr>
          <p:cNvPr id="878" name="Google Shape;878;p55"/>
          <p:cNvPicPr preferRelativeResize="0"/>
          <p:nvPr/>
        </p:nvPicPr>
        <p:blipFill rotWithShape="1">
          <a:blip r:embed="rId5">
            <a:alphaModFix/>
          </a:blip>
          <a:srcRect t="20532" b="28944"/>
          <a:stretch/>
        </p:blipFill>
        <p:spPr>
          <a:xfrm>
            <a:off x="9734550" y="0"/>
            <a:ext cx="2457450" cy="619575"/>
          </a:xfrm>
          <a:prstGeom prst="rect">
            <a:avLst/>
          </a:prstGeom>
          <a:noFill/>
          <a:ln>
            <a:noFill/>
          </a:ln>
        </p:spPr>
      </p:pic>
      <p:sp>
        <p:nvSpPr>
          <p:cNvPr id="879" name="Google Shape;879;p55"/>
          <p:cNvSpPr txBox="1">
            <a:spLocks noGrp="1"/>
          </p:cNvSpPr>
          <p:nvPr>
            <p:ph type="body" idx="1"/>
          </p:nvPr>
        </p:nvSpPr>
        <p:spPr>
          <a:xfrm>
            <a:off x="175310" y="172750"/>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2: Distribution</a:t>
            </a:r>
            <a:endParaRPr sz="3600"/>
          </a:p>
        </p:txBody>
      </p:sp>
      <p:sp>
        <p:nvSpPr>
          <p:cNvPr id="880" name="Google Shape;880;p55"/>
          <p:cNvSpPr txBox="1"/>
          <p:nvPr/>
        </p:nvSpPr>
        <p:spPr>
          <a:xfrm rot="-5400000">
            <a:off x="5689575" y="2065152"/>
            <a:ext cx="17847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highlight>
                  <a:srgbClr val="FFFFFF"/>
                </a:highlight>
              </a:rPr>
              <a:t>Number of Failed Jobs</a:t>
            </a:r>
            <a:endParaRPr sz="1200">
              <a:highlight>
                <a:srgbClr val="FFFFFF"/>
              </a:highlight>
            </a:endParaRPr>
          </a:p>
        </p:txBody>
      </p:sp>
      <p:sp>
        <p:nvSpPr>
          <p:cNvPr id="881" name="Google Shape;881;p55"/>
          <p:cNvSpPr txBox="1"/>
          <p:nvPr/>
        </p:nvSpPr>
        <p:spPr>
          <a:xfrm rot="-5400000">
            <a:off x="-252450" y="4341629"/>
            <a:ext cx="13638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Count of Days</a:t>
            </a:r>
            <a:endParaRPr sz="1200"/>
          </a:p>
        </p:txBody>
      </p:sp>
      <p:sp>
        <p:nvSpPr>
          <p:cNvPr id="882" name="Google Shape;882;p55"/>
          <p:cNvSpPr txBox="1"/>
          <p:nvPr/>
        </p:nvSpPr>
        <p:spPr>
          <a:xfrm>
            <a:off x="2344404" y="5825849"/>
            <a:ext cx="2007900" cy="28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Number of Failed Jobs</a:t>
            </a:r>
            <a:endParaRPr sz="1200"/>
          </a:p>
        </p:txBody>
      </p:sp>
      <p:sp>
        <p:nvSpPr>
          <p:cNvPr id="883" name="Google Shape;883;p55"/>
          <p:cNvSpPr/>
          <p:nvPr/>
        </p:nvSpPr>
        <p:spPr>
          <a:xfrm>
            <a:off x="3963325" y="3374612"/>
            <a:ext cx="2007900" cy="253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p:nvPr/>
        </p:nvSpPr>
        <p:spPr>
          <a:xfrm>
            <a:off x="7392575" y="553750"/>
            <a:ext cx="38907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           Number of Failed Jobs per day</a:t>
            </a:r>
            <a:endParaRPr/>
          </a:p>
        </p:txBody>
      </p:sp>
      <p:sp>
        <p:nvSpPr>
          <p:cNvPr id="885" name="Google Shape;885;p55"/>
          <p:cNvSpPr txBox="1"/>
          <p:nvPr/>
        </p:nvSpPr>
        <p:spPr>
          <a:xfrm>
            <a:off x="7392575" y="3661688"/>
            <a:ext cx="31206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highlight>
                  <a:srgbClr val="FFFFFF"/>
                </a:highlight>
              </a:rPr>
              <a:t>        Z-score of Failed Jobs per day</a:t>
            </a:r>
            <a:endParaRPr>
              <a:highlight>
                <a:srgbClr val="FFFFFF"/>
              </a:highlight>
            </a:endParaRPr>
          </a:p>
        </p:txBody>
      </p:sp>
      <p:sp>
        <p:nvSpPr>
          <p:cNvPr id="886" name="Google Shape;886;p55"/>
          <p:cNvSpPr txBox="1"/>
          <p:nvPr/>
        </p:nvSpPr>
        <p:spPr>
          <a:xfrm rot="-5400000">
            <a:off x="6624500" y="5236312"/>
            <a:ext cx="706800" cy="287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Z-score</a:t>
            </a:r>
            <a:endParaRPr sz="1200"/>
          </a:p>
        </p:txBody>
      </p:sp>
      <p:pic>
        <p:nvPicPr>
          <p:cNvPr id="887" name="Google Shape;887;p55"/>
          <p:cNvPicPr preferRelativeResize="0"/>
          <p:nvPr/>
        </p:nvPicPr>
        <p:blipFill rotWithShape="1">
          <a:blip r:embed="rId6">
            <a:alphaModFix/>
          </a:blip>
          <a:srcRect l="5758"/>
          <a:stretch/>
        </p:blipFill>
        <p:spPr>
          <a:xfrm>
            <a:off x="7215200" y="4129238"/>
            <a:ext cx="4122376" cy="2634125"/>
          </a:xfrm>
          <a:prstGeom prst="rect">
            <a:avLst/>
          </a:prstGeom>
          <a:noFill/>
          <a:ln>
            <a:noFill/>
          </a:ln>
        </p:spPr>
      </p:pic>
      <p:pic>
        <p:nvPicPr>
          <p:cNvPr id="888" name="Google Shape;888;p55"/>
          <p:cNvPicPr preferRelativeResize="0"/>
          <p:nvPr/>
        </p:nvPicPr>
        <p:blipFill>
          <a:blip r:embed="rId7">
            <a:alphaModFix/>
          </a:blip>
          <a:stretch>
            <a:fillRect/>
          </a:stretch>
        </p:blipFill>
        <p:spPr>
          <a:xfrm>
            <a:off x="10490038" y="3651825"/>
            <a:ext cx="946474" cy="477425"/>
          </a:xfrm>
          <a:prstGeom prst="rect">
            <a:avLst/>
          </a:prstGeom>
          <a:noFill/>
          <a:ln>
            <a:noFill/>
          </a:ln>
        </p:spPr>
      </p:pic>
      <p:sp>
        <p:nvSpPr>
          <p:cNvPr id="889" name="Google Shape;889;p55"/>
          <p:cNvSpPr txBox="1"/>
          <p:nvPr/>
        </p:nvSpPr>
        <p:spPr>
          <a:xfrm>
            <a:off x="2086150" y="2724175"/>
            <a:ext cx="23301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highlight>
                  <a:srgbClr val="FFFFFF"/>
                </a:highlight>
              </a:rPr>
              <a:t>Distribution of Failed Jobs</a:t>
            </a:r>
            <a:endParaRPr>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p:nvPr/>
        </p:nvSpPr>
        <p:spPr>
          <a:xfrm>
            <a:off x="4864662" y="391514"/>
            <a:ext cx="6603439" cy="9233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5400">
                <a:solidFill>
                  <a:schemeClr val="accent2"/>
                </a:solidFill>
                <a:latin typeface="Arial"/>
                <a:ea typeface="Arial"/>
                <a:cs typeface="Arial"/>
                <a:sym typeface="Arial"/>
              </a:rPr>
              <a:t>Agenda</a:t>
            </a:r>
            <a:endParaRPr sz="5400">
              <a:solidFill>
                <a:schemeClr val="accent6"/>
              </a:solidFill>
              <a:latin typeface="Arial"/>
              <a:ea typeface="Arial"/>
              <a:cs typeface="Arial"/>
              <a:sym typeface="Arial"/>
            </a:endParaRPr>
          </a:p>
        </p:txBody>
      </p:sp>
      <p:sp>
        <p:nvSpPr>
          <p:cNvPr id="353" name="Google Shape;353;p29"/>
          <p:cNvSpPr txBox="1"/>
          <p:nvPr/>
        </p:nvSpPr>
        <p:spPr>
          <a:xfrm>
            <a:off x="4660065" y="1624437"/>
            <a:ext cx="958096" cy="646331"/>
          </a:xfrm>
          <a:prstGeom prst="rect">
            <a:avLst/>
          </a:prstGeom>
          <a:noFill/>
          <a:ln>
            <a:noFill/>
          </a:ln>
        </p:spPr>
        <p:txBody>
          <a:bodyPr spcFirstLastPara="1" wrap="square" lIns="108000" tIns="45700" rIns="108000" bIns="45700" anchor="ctr" anchorCtr="0">
            <a:noAutofit/>
          </a:bodyPr>
          <a:lstStyle/>
          <a:p>
            <a:pPr marL="0" marR="0" lvl="0" indent="0" algn="ctr" rtl="0">
              <a:spcBef>
                <a:spcPts val="0"/>
              </a:spcBef>
              <a:spcAft>
                <a:spcPts val="0"/>
              </a:spcAft>
              <a:buNone/>
            </a:pPr>
            <a:r>
              <a:rPr lang="en-US" sz="3600" b="1">
                <a:solidFill>
                  <a:schemeClr val="accent1"/>
                </a:solidFill>
                <a:latin typeface="Arial"/>
                <a:ea typeface="Arial"/>
                <a:cs typeface="Arial"/>
                <a:sym typeface="Arial"/>
              </a:rPr>
              <a:t>01</a:t>
            </a:r>
            <a:endParaRPr sz="3600" b="1">
              <a:solidFill>
                <a:schemeClr val="accent1"/>
              </a:solidFill>
              <a:latin typeface="Arial"/>
              <a:ea typeface="Arial"/>
              <a:cs typeface="Arial"/>
              <a:sym typeface="Arial"/>
            </a:endParaRPr>
          </a:p>
        </p:txBody>
      </p:sp>
      <p:grpSp>
        <p:nvGrpSpPr>
          <p:cNvPr id="354" name="Google Shape;354;p29"/>
          <p:cNvGrpSpPr/>
          <p:nvPr/>
        </p:nvGrpSpPr>
        <p:grpSpPr>
          <a:xfrm>
            <a:off x="5730920" y="1736115"/>
            <a:ext cx="5737181" cy="956690"/>
            <a:chOff x="665833" y="2698787"/>
            <a:chExt cx="3322837" cy="956690"/>
          </a:xfrm>
        </p:grpSpPr>
        <p:sp>
          <p:nvSpPr>
            <p:cNvPr id="355" name="Google Shape;355;p29"/>
            <p:cNvSpPr txBox="1"/>
            <p:nvPr/>
          </p:nvSpPr>
          <p:spPr>
            <a:xfrm>
              <a:off x="787499" y="3193812"/>
              <a:ext cx="3201171" cy="461665"/>
            </a:xfrm>
            <a:prstGeom prst="rect">
              <a:avLst/>
            </a:prstGeom>
            <a:noFill/>
            <a:ln>
              <a:noFill/>
            </a:ln>
          </p:spPr>
          <p:txBody>
            <a:bodyPr spcFirstLastPara="1" wrap="square" lIns="91425" tIns="45700" rIns="91425" bIns="45700" anchor="ctr" anchorCtr="0">
              <a:noAutofit/>
            </a:bodyPr>
            <a:lstStyle/>
            <a:p>
              <a:pPr marL="171450" marR="0" lvl="0" indent="-196850" algn="l" rtl="0">
                <a:spcBef>
                  <a:spcPts val="0"/>
                </a:spcBef>
                <a:spcAft>
                  <a:spcPts val="0"/>
                </a:spcAft>
                <a:buClr>
                  <a:srgbClr val="3F3F3F"/>
                </a:buClr>
                <a:buSzPts val="1600"/>
                <a:buChar char="•"/>
              </a:pPr>
              <a:r>
                <a:rPr lang="en-US" sz="1600" b="1">
                  <a:solidFill>
                    <a:srgbClr val="3F3F3F"/>
                  </a:solidFill>
                </a:rPr>
                <a:t>Vision &amp; Goal</a:t>
              </a:r>
              <a:endParaRPr sz="1600" b="1"/>
            </a:p>
            <a:p>
              <a:pPr marL="171450" marR="0" lvl="0" indent="-196850" algn="l" rtl="0">
                <a:spcBef>
                  <a:spcPts val="0"/>
                </a:spcBef>
                <a:spcAft>
                  <a:spcPts val="0"/>
                </a:spcAft>
                <a:buClr>
                  <a:srgbClr val="3F3F3F"/>
                </a:buClr>
                <a:buSzPts val="1600"/>
                <a:buChar char="•"/>
              </a:pPr>
              <a:r>
                <a:rPr lang="en-US" sz="1600" b="1">
                  <a:solidFill>
                    <a:srgbClr val="3F3F3F"/>
                  </a:solidFill>
                </a:rPr>
                <a:t>Business Understanding</a:t>
              </a:r>
              <a:endParaRPr sz="1600" b="1">
                <a:solidFill>
                  <a:srgbClr val="3F3F3F"/>
                </a:solidFill>
              </a:endParaRPr>
            </a:p>
          </p:txBody>
        </p:sp>
        <p:sp>
          <p:nvSpPr>
            <p:cNvPr id="356" name="Google Shape;356;p29"/>
            <p:cNvSpPr/>
            <p:nvPr/>
          </p:nvSpPr>
          <p:spPr>
            <a:xfrm>
              <a:off x="665833" y="2698787"/>
              <a:ext cx="3322837" cy="432792"/>
            </a:xfrm>
            <a:prstGeom prst="roundRect">
              <a:avLst>
                <a:gd name="adj" fmla="val 50000"/>
              </a:avLst>
            </a:prstGeom>
            <a:solidFill>
              <a:schemeClr val="accent1"/>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INTRODUCTION</a:t>
              </a:r>
              <a:endParaRPr sz="1400" b="1">
                <a:solidFill>
                  <a:schemeClr val="lt1"/>
                </a:solidFill>
                <a:latin typeface="Arial"/>
                <a:ea typeface="Arial"/>
                <a:cs typeface="Arial"/>
                <a:sym typeface="Arial"/>
              </a:endParaRPr>
            </a:p>
          </p:txBody>
        </p:sp>
      </p:grpSp>
      <p:sp>
        <p:nvSpPr>
          <p:cNvPr id="357" name="Google Shape;357;p29"/>
          <p:cNvSpPr txBox="1"/>
          <p:nvPr/>
        </p:nvSpPr>
        <p:spPr>
          <a:xfrm>
            <a:off x="4660065" y="2828487"/>
            <a:ext cx="958096" cy="646331"/>
          </a:xfrm>
          <a:prstGeom prst="rect">
            <a:avLst/>
          </a:prstGeom>
          <a:noFill/>
          <a:ln>
            <a:noFill/>
          </a:ln>
        </p:spPr>
        <p:txBody>
          <a:bodyPr spcFirstLastPara="1" wrap="square" lIns="108000" tIns="45700" rIns="108000" bIns="45700" anchor="ctr" anchorCtr="0">
            <a:noAutofit/>
          </a:bodyPr>
          <a:lstStyle/>
          <a:p>
            <a:pPr marL="0" marR="0" lvl="0" indent="0" algn="ctr" rtl="0">
              <a:spcBef>
                <a:spcPts val="0"/>
              </a:spcBef>
              <a:spcAft>
                <a:spcPts val="0"/>
              </a:spcAft>
              <a:buNone/>
            </a:pPr>
            <a:r>
              <a:rPr lang="en-US" sz="3600" b="1">
                <a:solidFill>
                  <a:schemeClr val="accent2"/>
                </a:solidFill>
                <a:latin typeface="Arial"/>
                <a:ea typeface="Arial"/>
                <a:cs typeface="Arial"/>
                <a:sym typeface="Arial"/>
              </a:rPr>
              <a:t>02</a:t>
            </a:r>
            <a:endParaRPr sz="3600" b="1">
              <a:solidFill>
                <a:schemeClr val="accent2"/>
              </a:solidFill>
              <a:latin typeface="Arial"/>
              <a:ea typeface="Arial"/>
              <a:cs typeface="Arial"/>
              <a:sym typeface="Arial"/>
            </a:endParaRPr>
          </a:p>
        </p:txBody>
      </p:sp>
      <p:grpSp>
        <p:nvGrpSpPr>
          <p:cNvPr id="358" name="Google Shape;358;p29"/>
          <p:cNvGrpSpPr/>
          <p:nvPr/>
        </p:nvGrpSpPr>
        <p:grpSpPr>
          <a:xfrm>
            <a:off x="5730920" y="2940165"/>
            <a:ext cx="5737404" cy="956725"/>
            <a:chOff x="665833" y="2698787"/>
            <a:chExt cx="3322966" cy="956725"/>
          </a:xfrm>
        </p:grpSpPr>
        <p:sp>
          <p:nvSpPr>
            <p:cNvPr id="359" name="Google Shape;359;p29"/>
            <p:cNvSpPr txBox="1"/>
            <p:nvPr/>
          </p:nvSpPr>
          <p:spPr>
            <a:xfrm>
              <a:off x="787499" y="3193812"/>
              <a:ext cx="3201300" cy="461700"/>
            </a:xfrm>
            <a:prstGeom prst="rect">
              <a:avLst/>
            </a:prstGeom>
            <a:noFill/>
            <a:ln>
              <a:noFill/>
            </a:ln>
          </p:spPr>
          <p:txBody>
            <a:bodyPr spcFirstLastPara="1" wrap="square" lIns="91425" tIns="45700" rIns="91425" bIns="45700" anchor="ctr" anchorCtr="0">
              <a:noAutofit/>
            </a:bodyPr>
            <a:lstStyle/>
            <a:p>
              <a:pPr marL="171450" marR="0" lvl="0" indent="-190500" algn="l" rtl="0">
                <a:spcBef>
                  <a:spcPts val="0"/>
                </a:spcBef>
                <a:spcAft>
                  <a:spcPts val="0"/>
                </a:spcAft>
                <a:buClr>
                  <a:srgbClr val="3F3F3F"/>
                </a:buClr>
                <a:buSzPts val="1500"/>
                <a:buChar char="•"/>
              </a:pPr>
              <a:r>
                <a:rPr lang="en-US" sz="1500" b="1">
                  <a:solidFill>
                    <a:srgbClr val="3F3F3F"/>
                  </a:solidFill>
                </a:rPr>
                <a:t>Data Acquisition	 •   Dataset Overview</a:t>
              </a:r>
              <a:endParaRPr sz="1500" b="1">
                <a:solidFill>
                  <a:srgbClr val="3F3F3F"/>
                </a:solidFill>
              </a:endParaRPr>
            </a:p>
            <a:p>
              <a:pPr marL="171450" marR="0" lvl="0" indent="-190500" algn="l" rtl="0">
                <a:spcBef>
                  <a:spcPts val="0"/>
                </a:spcBef>
                <a:spcAft>
                  <a:spcPts val="0"/>
                </a:spcAft>
                <a:buClr>
                  <a:srgbClr val="3F3F3F"/>
                </a:buClr>
                <a:buSzPts val="1500"/>
                <a:buChar char="•"/>
              </a:pPr>
              <a:r>
                <a:rPr lang="en-US" sz="1500" b="1">
                  <a:solidFill>
                    <a:srgbClr val="3F3F3F"/>
                  </a:solidFill>
                </a:rPr>
                <a:t>Data Cleaning	 •   Exploratory Data Analysis</a:t>
              </a:r>
              <a:endParaRPr sz="1500" b="1">
                <a:solidFill>
                  <a:srgbClr val="3F3F3F"/>
                </a:solidFill>
              </a:endParaRPr>
            </a:p>
          </p:txBody>
        </p:sp>
        <p:sp>
          <p:nvSpPr>
            <p:cNvPr id="360" name="Google Shape;360;p29"/>
            <p:cNvSpPr/>
            <p:nvPr/>
          </p:nvSpPr>
          <p:spPr>
            <a:xfrm>
              <a:off x="665833" y="2698787"/>
              <a:ext cx="3322837" cy="432792"/>
            </a:xfrm>
            <a:prstGeom prst="roundRect">
              <a:avLst>
                <a:gd name="adj" fmla="val 50000"/>
              </a:avLst>
            </a:prstGeom>
            <a:solidFill>
              <a:schemeClr val="accent2"/>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DATA SCIENCE</a:t>
              </a:r>
              <a:endParaRPr sz="1400" b="1">
                <a:solidFill>
                  <a:schemeClr val="lt1"/>
                </a:solidFill>
                <a:latin typeface="Arial"/>
                <a:ea typeface="Arial"/>
                <a:cs typeface="Arial"/>
                <a:sym typeface="Arial"/>
              </a:endParaRPr>
            </a:p>
          </p:txBody>
        </p:sp>
      </p:grpSp>
      <p:sp>
        <p:nvSpPr>
          <p:cNvPr id="361" name="Google Shape;361;p29"/>
          <p:cNvSpPr txBox="1"/>
          <p:nvPr/>
        </p:nvSpPr>
        <p:spPr>
          <a:xfrm>
            <a:off x="4660065" y="4032537"/>
            <a:ext cx="958096" cy="646331"/>
          </a:xfrm>
          <a:prstGeom prst="rect">
            <a:avLst/>
          </a:prstGeom>
          <a:noFill/>
          <a:ln>
            <a:noFill/>
          </a:ln>
        </p:spPr>
        <p:txBody>
          <a:bodyPr spcFirstLastPara="1" wrap="square" lIns="108000" tIns="45700" rIns="108000" bIns="45700" anchor="ctr" anchorCtr="0">
            <a:noAutofit/>
          </a:bodyPr>
          <a:lstStyle/>
          <a:p>
            <a:pPr marL="0" marR="0" lvl="0" indent="0" algn="ctr" rtl="0">
              <a:spcBef>
                <a:spcPts val="0"/>
              </a:spcBef>
              <a:spcAft>
                <a:spcPts val="0"/>
              </a:spcAft>
              <a:buNone/>
            </a:pPr>
            <a:r>
              <a:rPr lang="en-US" sz="3600" b="1">
                <a:solidFill>
                  <a:schemeClr val="accent3"/>
                </a:solidFill>
                <a:latin typeface="Arial"/>
                <a:ea typeface="Arial"/>
                <a:cs typeface="Arial"/>
                <a:sym typeface="Arial"/>
              </a:rPr>
              <a:t>03</a:t>
            </a:r>
            <a:endParaRPr sz="3600" b="1">
              <a:solidFill>
                <a:schemeClr val="accent3"/>
              </a:solidFill>
              <a:latin typeface="Arial"/>
              <a:ea typeface="Arial"/>
              <a:cs typeface="Arial"/>
              <a:sym typeface="Arial"/>
            </a:endParaRPr>
          </a:p>
        </p:txBody>
      </p:sp>
      <p:grpSp>
        <p:nvGrpSpPr>
          <p:cNvPr id="362" name="Google Shape;362;p29"/>
          <p:cNvGrpSpPr/>
          <p:nvPr/>
        </p:nvGrpSpPr>
        <p:grpSpPr>
          <a:xfrm>
            <a:off x="5730920" y="4144215"/>
            <a:ext cx="5737181" cy="956690"/>
            <a:chOff x="665833" y="2698787"/>
            <a:chExt cx="3322837" cy="956690"/>
          </a:xfrm>
        </p:grpSpPr>
        <p:sp>
          <p:nvSpPr>
            <p:cNvPr id="363" name="Google Shape;363;p29"/>
            <p:cNvSpPr txBox="1"/>
            <p:nvPr/>
          </p:nvSpPr>
          <p:spPr>
            <a:xfrm>
              <a:off x="787499" y="3193812"/>
              <a:ext cx="3201171" cy="461665"/>
            </a:xfrm>
            <a:prstGeom prst="rect">
              <a:avLst/>
            </a:prstGeom>
            <a:noFill/>
            <a:ln>
              <a:noFill/>
            </a:ln>
          </p:spPr>
          <p:txBody>
            <a:bodyPr spcFirstLastPara="1" wrap="square" lIns="91425" tIns="45700" rIns="91425" bIns="45700" anchor="ctr" anchorCtr="0">
              <a:noAutofit/>
            </a:bodyPr>
            <a:lstStyle/>
            <a:p>
              <a:pPr marL="171450" marR="0" lvl="0" indent="-190500" algn="l" rtl="0">
                <a:spcBef>
                  <a:spcPts val="0"/>
                </a:spcBef>
                <a:spcAft>
                  <a:spcPts val="0"/>
                </a:spcAft>
                <a:buClr>
                  <a:srgbClr val="3F3F3F"/>
                </a:buClr>
                <a:buSzPts val="1500"/>
                <a:buChar char="•"/>
              </a:pPr>
              <a:r>
                <a:rPr lang="en-US" sz="1500" b="1">
                  <a:solidFill>
                    <a:srgbClr val="3F3F3F"/>
                  </a:solidFill>
                </a:rPr>
                <a:t>Example Key Performance Indicators</a:t>
              </a:r>
              <a:endParaRPr sz="1500" b="1"/>
            </a:p>
            <a:p>
              <a:pPr marL="171450" marR="0" lvl="0" indent="-190500" algn="l" rtl="0">
                <a:spcBef>
                  <a:spcPts val="0"/>
                </a:spcBef>
                <a:spcAft>
                  <a:spcPts val="0"/>
                </a:spcAft>
                <a:buClr>
                  <a:srgbClr val="3F3F3F"/>
                </a:buClr>
                <a:buSzPts val="1500"/>
                <a:buChar char="•"/>
              </a:pPr>
              <a:r>
                <a:rPr lang="en-US" sz="1500" b="1">
                  <a:solidFill>
                    <a:srgbClr val="3F3F3F"/>
                  </a:solidFill>
                </a:rPr>
                <a:t>Predictive Analysis</a:t>
              </a:r>
              <a:endParaRPr sz="1500" b="1"/>
            </a:p>
          </p:txBody>
        </p:sp>
        <p:sp>
          <p:nvSpPr>
            <p:cNvPr id="364" name="Google Shape;364;p29"/>
            <p:cNvSpPr/>
            <p:nvPr/>
          </p:nvSpPr>
          <p:spPr>
            <a:xfrm>
              <a:off x="665833" y="2698787"/>
              <a:ext cx="3322837" cy="432792"/>
            </a:xfrm>
            <a:prstGeom prst="roundRect">
              <a:avLst>
                <a:gd name="adj" fmla="val 50000"/>
              </a:avLst>
            </a:prstGeom>
            <a:solidFill>
              <a:schemeClr val="accent3"/>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KPI &amp; PREDICTIVE ANALYSIS</a:t>
              </a:r>
              <a:endParaRPr sz="1400" b="1">
                <a:solidFill>
                  <a:schemeClr val="lt1"/>
                </a:solidFill>
                <a:latin typeface="Arial"/>
                <a:ea typeface="Arial"/>
                <a:cs typeface="Arial"/>
                <a:sym typeface="Arial"/>
              </a:endParaRPr>
            </a:p>
          </p:txBody>
        </p:sp>
      </p:grpSp>
      <p:sp>
        <p:nvSpPr>
          <p:cNvPr id="365" name="Google Shape;365;p29"/>
          <p:cNvSpPr txBox="1"/>
          <p:nvPr/>
        </p:nvSpPr>
        <p:spPr>
          <a:xfrm>
            <a:off x="4660065" y="5236587"/>
            <a:ext cx="958096" cy="646331"/>
          </a:xfrm>
          <a:prstGeom prst="rect">
            <a:avLst/>
          </a:prstGeom>
          <a:noFill/>
          <a:ln>
            <a:noFill/>
          </a:ln>
        </p:spPr>
        <p:txBody>
          <a:bodyPr spcFirstLastPara="1" wrap="square" lIns="108000" tIns="45700" rIns="108000" bIns="45700" anchor="ctr" anchorCtr="0">
            <a:noAutofit/>
          </a:bodyPr>
          <a:lstStyle/>
          <a:p>
            <a:pPr marL="0" marR="0" lvl="0" indent="0" algn="ctr" rtl="0">
              <a:spcBef>
                <a:spcPts val="0"/>
              </a:spcBef>
              <a:spcAft>
                <a:spcPts val="0"/>
              </a:spcAft>
              <a:buNone/>
            </a:pPr>
            <a:r>
              <a:rPr lang="en-US" sz="3600" b="1">
                <a:solidFill>
                  <a:schemeClr val="accent4"/>
                </a:solidFill>
                <a:latin typeface="Arial"/>
                <a:ea typeface="Arial"/>
                <a:cs typeface="Arial"/>
                <a:sym typeface="Arial"/>
              </a:rPr>
              <a:t>04</a:t>
            </a:r>
            <a:endParaRPr sz="3600" b="1">
              <a:solidFill>
                <a:schemeClr val="accent4"/>
              </a:solidFill>
              <a:latin typeface="Arial"/>
              <a:ea typeface="Arial"/>
              <a:cs typeface="Arial"/>
              <a:sym typeface="Arial"/>
            </a:endParaRPr>
          </a:p>
        </p:txBody>
      </p:sp>
      <p:grpSp>
        <p:nvGrpSpPr>
          <p:cNvPr id="366" name="Google Shape;366;p29"/>
          <p:cNvGrpSpPr/>
          <p:nvPr/>
        </p:nvGrpSpPr>
        <p:grpSpPr>
          <a:xfrm>
            <a:off x="5730920" y="5348265"/>
            <a:ext cx="5737409" cy="1084460"/>
            <a:chOff x="665833" y="2698787"/>
            <a:chExt cx="3322969" cy="1084460"/>
          </a:xfrm>
        </p:grpSpPr>
        <p:sp>
          <p:nvSpPr>
            <p:cNvPr id="367" name="Google Shape;367;p29"/>
            <p:cNvSpPr txBox="1"/>
            <p:nvPr/>
          </p:nvSpPr>
          <p:spPr>
            <a:xfrm>
              <a:off x="787502" y="3286147"/>
              <a:ext cx="3201300" cy="497100"/>
            </a:xfrm>
            <a:prstGeom prst="rect">
              <a:avLst/>
            </a:prstGeom>
            <a:noFill/>
            <a:ln>
              <a:noFill/>
            </a:ln>
          </p:spPr>
          <p:txBody>
            <a:bodyPr spcFirstLastPara="1" wrap="square" lIns="91425" tIns="45700" rIns="91425" bIns="45700" anchor="ctr" anchorCtr="0">
              <a:noAutofit/>
            </a:bodyPr>
            <a:lstStyle/>
            <a:p>
              <a:pPr marL="171450" marR="0" lvl="0" indent="-190500" algn="l" rtl="0">
                <a:spcBef>
                  <a:spcPts val="0"/>
                </a:spcBef>
                <a:spcAft>
                  <a:spcPts val="0"/>
                </a:spcAft>
                <a:buClr>
                  <a:srgbClr val="3F3F3F"/>
                </a:buClr>
                <a:buSzPts val="1500"/>
                <a:buChar char="•"/>
              </a:pPr>
              <a:r>
                <a:rPr lang="en-US" sz="1500" b="1">
                  <a:solidFill>
                    <a:srgbClr val="3F3F3F"/>
                  </a:solidFill>
                </a:rPr>
                <a:t>Result &amp; Conclusion / Key Insights</a:t>
              </a:r>
              <a:endParaRPr sz="1500" b="1">
                <a:solidFill>
                  <a:srgbClr val="3F3F3F"/>
                </a:solidFill>
              </a:endParaRPr>
            </a:p>
            <a:p>
              <a:pPr marL="171450" marR="0" lvl="0" indent="-190500" algn="l" rtl="0">
                <a:spcBef>
                  <a:spcPts val="0"/>
                </a:spcBef>
                <a:spcAft>
                  <a:spcPts val="0"/>
                </a:spcAft>
                <a:buClr>
                  <a:srgbClr val="3F3F3F"/>
                </a:buClr>
                <a:buSzPts val="1500"/>
                <a:buChar char="•"/>
              </a:pPr>
              <a:r>
                <a:rPr lang="en-US" sz="1500" b="1">
                  <a:solidFill>
                    <a:srgbClr val="3F3F3F"/>
                  </a:solidFill>
                </a:rPr>
                <a:t>Challenges</a:t>
              </a:r>
              <a:endParaRPr sz="1500" b="1">
                <a:solidFill>
                  <a:srgbClr val="3F3F3F"/>
                </a:solidFill>
              </a:endParaRPr>
            </a:p>
            <a:p>
              <a:pPr marL="171450" marR="0" lvl="0" indent="-190500" algn="l" rtl="0">
                <a:spcBef>
                  <a:spcPts val="0"/>
                </a:spcBef>
                <a:spcAft>
                  <a:spcPts val="0"/>
                </a:spcAft>
                <a:buClr>
                  <a:srgbClr val="3F3F3F"/>
                </a:buClr>
                <a:buSzPts val="1500"/>
                <a:buChar char="•"/>
              </a:pPr>
              <a:r>
                <a:rPr lang="en-US" sz="1500" b="1">
                  <a:solidFill>
                    <a:srgbClr val="3F3F3F"/>
                  </a:solidFill>
                </a:rPr>
                <a:t>Next Steps &amp; More Ideas</a:t>
              </a:r>
              <a:endParaRPr sz="1500" b="1">
                <a:solidFill>
                  <a:srgbClr val="3F3F3F"/>
                </a:solidFill>
              </a:endParaRPr>
            </a:p>
          </p:txBody>
        </p:sp>
        <p:sp>
          <p:nvSpPr>
            <p:cNvPr id="368" name="Google Shape;368;p29"/>
            <p:cNvSpPr/>
            <p:nvPr/>
          </p:nvSpPr>
          <p:spPr>
            <a:xfrm>
              <a:off x="665833" y="2698787"/>
              <a:ext cx="3322837" cy="432792"/>
            </a:xfrm>
            <a:prstGeom prst="roundRect">
              <a:avLst>
                <a:gd name="adj" fmla="val 50000"/>
              </a:avLst>
            </a:prstGeom>
            <a:solidFill>
              <a:schemeClr val="accent4"/>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US" b="1">
                  <a:solidFill>
                    <a:schemeClr val="lt1"/>
                  </a:solidFill>
                </a:rPr>
                <a:t>CONCLUSIONS</a:t>
              </a:r>
              <a:endParaRPr b="1">
                <a:solidFill>
                  <a:schemeClr val="lt1"/>
                </a:solidFill>
                <a:latin typeface="Arial"/>
                <a:ea typeface="Arial"/>
                <a:cs typeface="Arial"/>
                <a:sym typeface="Arial"/>
              </a:endParaRPr>
            </a:p>
          </p:txBody>
        </p:sp>
      </p:grpSp>
      <p:pic>
        <p:nvPicPr>
          <p:cNvPr id="369" name="Google Shape;369;p29"/>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sp>
        <p:nvSpPr>
          <p:cNvPr id="370" name="Google Shape;370;p29"/>
          <p:cNvSpPr/>
          <p:nvPr/>
        </p:nvSpPr>
        <p:spPr>
          <a:xfrm>
            <a:off x="160700" y="5098575"/>
            <a:ext cx="3714575" cy="1583825"/>
          </a:xfrm>
          <a:custGeom>
            <a:avLst/>
            <a:gdLst/>
            <a:ahLst/>
            <a:cxnLst/>
            <a:rect l="l" t="t" r="r" b="b"/>
            <a:pathLst>
              <a:path w="148583" h="63353" extrusionOk="0">
                <a:moveTo>
                  <a:pt x="80216" y="5013"/>
                </a:moveTo>
                <a:lnTo>
                  <a:pt x="94801" y="0"/>
                </a:lnTo>
                <a:lnTo>
                  <a:pt x="103917" y="16864"/>
                </a:lnTo>
                <a:lnTo>
                  <a:pt x="139467" y="26891"/>
                </a:lnTo>
                <a:lnTo>
                  <a:pt x="147671" y="29625"/>
                </a:lnTo>
                <a:lnTo>
                  <a:pt x="148583" y="61530"/>
                </a:lnTo>
                <a:lnTo>
                  <a:pt x="0" y="63353"/>
                </a:lnTo>
                <a:lnTo>
                  <a:pt x="0" y="35095"/>
                </a:lnTo>
                <a:close/>
              </a:path>
            </a:pathLst>
          </a:custGeom>
          <a:solidFill>
            <a:schemeClr val="accent6"/>
          </a:solidFill>
          <a:ln w="9525" cap="flat" cmpd="sng">
            <a:solidFill>
              <a:schemeClr val="accent6"/>
            </a:solidFill>
            <a:prstDash val="solid"/>
            <a:round/>
            <a:headEnd type="none" w="med" len="med"/>
            <a:tailEnd type="none" w="med" len="med"/>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6"/>
          <p:cNvSpPr txBox="1"/>
          <p:nvPr/>
        </p:nvSpPr>
        <p:spPr>
          <a:xfrm>
            <a:off x="0" y="1387750"/>
            <a:ext cx="4446300" cy="31335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Char char="●"/>
            </a:pPr>
            <a:r>
              <a:rPr lang="en-US" sz="2200">
                <a:solidFill>
                  <a:schemeClr val="dk1"/>
                </a:solidFill>
              </a:rPr>
              <a:t>Outliers only happened in May and June.</a:t>
            </a:r>
            <a:endParaRPr sz="2200">
              <a:solidFill>
                <a:schemeClr val="dk1"/>
              </a:solidFill>
            </a:endParaRPr>
          </a:p>
          <a:p>
            <a:pPr marL="457200" lvl="0" indent="0" algn="l" rtl="0">
              <a:lnSpc>
                <a:spcPct val="115000"/>
              </a:lnSpc>
              <a:spcBef>
                <a:spcPts val="0"/>
              </a:spcBef>
              <a:spcAft>
                <a:spcPts val="0"/>
              </a:spcAft>
              <a:buNone/>
            </a:pP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a:solidFill>
                  <a:schemeClr val="dk1"/>
                </a:solidFill>
              </a:rPr>
              <a:t>In those days, almost all the jobs in zone 404 and 406 failed.</a:t>
            </a:r>
            <a:endParaRPr sz="2200">
              <a:solidFill>
                <a:schemeClr val="dk1"/>
              </a:solidFill>
            </a:endParaRPr>
          </a:p>
          <a:p>
            <a:pPr marL="0" lvl="0" indent="0" algn="l" rtl="0">
              <a:lnSpc>
                <a:spcPct val="115000"/>
              </a:lnSpc>
              <a:spcBef>
                <a:spcPts val="0"/>
              </a:spcBef>
              <a:spcAft>
                <a:spcPts val="0"/>
              </a:spcAft>
              <a:buNone/>
            </a:pPr>
            <a:endParaRPr sz="2200">
              <a:solidFill>
                <a:schemeClr val="dk1"/>
              </a:solidFill>
            </a:endParaRPr>
          </a:p>
          <a:p>
            <a:pPr marL="0" lvl="0" indent="0" algn="l" rtl="0">
              <a:lnSpc>
                <a:spcPct val="115000"/>
              </a:lnSpc>
              <a:spcBef>
                <a:spcPts val="0"/>
              </a:spcBef>
              <a:spcAft>
                <a:spcPts val="0"/>
              </a:spcAft>
              <a:buNone/>
            </a:pPr>
            <a:endParaRPr sz="2200">
              <a:solidFill>
                <a:schemeClr val="dk1"/>
              </a:solidFill>
            </a:endParaRPr>
          </a:p>
          <a:p>
            <a:pPr marL="0" lvl="0" indent="0" algn="l" rtl="0">
              <a:lnSpc>
                <a:spcPct val="115000"/>
              </a:lnSpc>
              <a:spcBef>
                <a:spcPts val="0"/>
              </a:spcBef>
              <a:spcAft>
                <a:spcPts val="0"/>
              </a:spcAft>
              <a:buNone/>
            </a:pPr>
            <a:endParaRPr sz="2200">
              <a:solidFill>
                <a:schemeClr val="dk1"/>
              </a:solidFill>
            </a:endParaRPr>
          </a:p>
        </p:txBody>
      </p:sp>
      <p:pic>
        <p:nvPicPr>
          <p:cNvPr id="896" name="Google Shape;896;p56"/>
          <p:cNvPicPr preferRelativeResize="0"/>
          <p:nvPr/>
        </p:nvPicPr>
        <p:blipFill>
          <a:blip r:embed="rId3">
            <a:alphaModFix/>
          </a:blip>
          <a:stretch>
            <a:fillRect/>
          </a:stretch>
        </p:blipFill>
        <p:spPr>
          <a:xfrm>
            <a:off x="4760375" y="627475"/>
            <a:ext cx="6544851" cy="6122725"/>
          </a:xfrm>
          <a:prstGeom prst="rect">
            <a:avLst/>
          </a:prstGeom>
          <a:noFill/>
          <a:ln>
            <a:noFill/>
          </a:ln>
        </p:spPr>
      </p:pic>
      <p:pic>
        <p:nvPicPr>
          <p:cNvPr id="897" name="Google Shape;897;p56"/>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898" name="Google Shape;898;p56"/>
          <p:cNvSpPr txBox="1">
            <a:spLocks noGrp="1"/>
          </p:cNvSpPr>
          <p:nvPr>
            <p:ph type="body" idx="1"/>
          </p:nvPr>
        </p:nvSpPr>
        <p:spPr>
          <a:xfrm>
            <a:off x="175310" y="150875"/>
            <a:ext cx="94740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KPI 2: Outliers</a:t>
            </a:r>
            <a:endParaRPr sz="3600"/>
          </a:p>
        </p:txBody>
      </p:sp>
      <p:sp>
        <p:nvSpPr>
          <p:cNvPr id="899" name="Google Shape;899;p56"/>
          <p:cNvSpPr txBox="1"/>
          <p:nvPr/>
        </p:nvSpPr>
        <p:spPr>
          <a:xfrm>
            <a:off x="6702250" y="3803173"/>
            <a:ext cx="5832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900" name="Google Shape;900;p56"/>
          <p:cNvSpPr txBox="1"/>
          <p:nvPr/>
        </p:nvSpPr>
        <p:spPr>
          <a:xfrm>
            <a:off x="7351040" y="3810076"/>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01" name="Google Shape;901;p56"/>
          <p:cNvSpPr txBox="1"/>
          <p:nvPr/>
        </p:nvSpPr>
        <p:spPr>
          <a:xfrm>
            <a:off x="9006446" y="3802722"/>
            <a:ext cx="1334100" cy="221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
        <p:nvSpPr>
          <p:cNvPr id="902" name="Google Shape;902;p56"/>
          <p:cNvSpPr txBox="1"/>
          <p:nvPr/>
        </p:nvSpPr>
        <p:spPr>
          <a:xfrm rot="-5400000">
            <a:off x="5766325" y="1772450"/>
            <a:ext cx="8571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highlight>
                  <a:srgbClr val="FFFFFF"/>
                </a:highlight>
              </a:rPr>
              <a:t>z-score</a:t>
            </a:r>
            <a:endParaRPr sz="1200">
              <a:highlight>
                <a:srgbClr val="FFFFFF"/>
              </a:highlight>
            </a:endParaRPr>
          </a:p>
        </p:txBody>
      </p:sp>
      <p:sp>
        <p:nvSpPr>
          <p:cNvPr id="903" name="Google Shape;903;p56"/>
          <p:cNvSpPr txBox="1"/>
          <p:nvPr/>
        </p:nvSpPr>
        <p:spPr>
          <a:xfrm rot="-5400000">
            <a:off x="5479975" y="4773325"/>
            <a:ext cx="1429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highlight>
                  <a:srgbClr val="FFFFFF"/>
                </a:highlight>
              </a:rPr>
              <a:t>Number of jobs</a:t>
            </a:r>
            <a:endParaRPr sz="1200">
              <a:highlight>
                <a:srgbClr val="FFFFFF"/>
              </a:highlight>
            </a:endParaRPr>
          </a:p>
        </p:txBody>
      </p:sp>
      <p:sp>
        <p:nvSpPr>
          <p:cNvPr id="904" name="Google Shape;904;p56"/>
          <p:cNvSpPr txBox="1"/>
          <p:nvPr/>
        </p:nvSpPr>
        <p:spPr>
          <a:xfrm>
            <a:off x="5964025" y="547175"/>
            <a:ext cx="3890700" cy="2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highlight>
                  <a:srgbClr val="FFFFFF"/>
                </a:highlight>
              </a:rPr>
              <a:t>       Z-Score for Failed jobs per Day</a:t>
            </a:r>
            <a:endParaRPr>
              <a:highlight>
                <a:srgbClr val="FFFFFF"/>
              </a:highlight>
            </a:endParaRPr>
          </a:p>
        </p:txBody>
      </p:sp>
      <p:sp>
        <p:nvSpPr>
          <p:cNvPr id="905" name="Google Shape;905;p56"/>
          <p:cNvSpPr txBox="1"/>
          <p:nvPr/>
        </p:nvSpPr>
        <p:spPr>
          <a:xfrm>
            <a:off x="6087450" y="3552775"/>
            <a:ext cx="3890700" cy="2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highlight>
                  <a:srgbClr val="FFFFFF"/>
                </a:highlight>
              </a:rPr>
              <a:t>       Detail Information about Outliers </a:t>
            </a:r>
            <a:endParaRPr>
              <a:highlight>
                <a:srgbClr val="FFFFFF"/>
              </a:highlight>
            </a:endParaRPr>
          </a:p>
        </p:txBody>
      </p:sp>
      <p:sp>
        <p:nvSpPr>
          <p:cNvPr id="906" name="Google Shape;906;p56"/>
          <p:cNvSpPr/>
          <p:nvPr/>
        </p:nvSpPr>
        <p:spPr>
          <a:xfrm>
            <a:off x="10862725" y="3935075"/>
            <a:ext cx="442500" cy="2866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11"/>
        <p:cNvGrpSpPr/>
        <p:nvPr/>
      </p:nvGrpSpPr>
      <p:grpSpPr>
        <a:xfrm>
          <a:off x="0" y="0"/>
          <a:ext cx="0" cy="0"/>
          <a:chOff x="0" y="0"/>
          <a:chExt cx="0" cy="0"/>
        </a:xfrm>
      </p:grpSpPr>
      <p:sp>
        <p:nvSpPr>
          <p:cNvPr id="912" name="Google Shape;912;p57"/>
          <p:cNvSpPr txBox="1">
            <a:spLocks noGrp="1"/>
          </p:cNvSpPr>
          <p:nvPr>
            <p:ph type="body" idx="1"/>
          </p:nvPr>
        </p:nvSpPr>
        <p:spPr>
          <a:xfrm>
            <a:off x="4" y="0"/>
            <a:ext cx="80238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Sample Dashboard: Location Analysis</a:t>
            </a:r>
            <a:endParaRPr sz="3600"/>
          </a:p>
        </p:txBody>
      </p:sp>
      <p:pic>
        <p:nvPicPr>
          <p:cNvPr id="913" name="Google Shape;913;p57"/>
          <p:cNvPicPr preferRelativeResize="0"/>
          <p:nvPr/>
        </p:nvPicPr>
        <p:blipFill rotWithShape="1">
          <a:blip r:embed="rId3">
            <a:alphaModFix/>
          </a:blip>
          <a:srcRect/>
          <a:stretch/>
        </p:blipFill>
        <p:spPr>
          <a:xfrm>
            <a:off x="99338" y="581275"/>
            <a:ext cx="11993325" cy="6276725"/>
          </a:xfrm>
          <a:prstGeom prst="rect">
            <a:avLst/>
          </a:prstGeom>
          <a:noFill/>
          <a:ln>
            <a:noFill/>
          </a:ln>
        </p:spPr>
      </p:pic>
      <p:sp>
        <p:nvSpPr>
          <p:cNvPr id="914" name="Google Shape;914;p57"/>
          <p:cNvSpPr txBox="1"/>
          <p:nvPr/>
        </p:nvSpPr>
        <p:spPr>
          <a:xfrm>
            <a:off x="8432542" y="2039950"/>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15" name="Google Shape;915;p57"/>
          <p:cNvSpPr txBox="1"/>
          <p:nvPr/>
        </p:nvSpPr>
        <p:spPr>
          <a:xfrm>
            <a:off x="8504650" y="1130872"/>
            <a:ext cx="5376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916" name="Google Shape;916;p57"/>
          <p:cNvSpPr txBox="1"/>
          <p:nvPr/>
        </p:nvSpPr>
        <p:spPr>
          <a:xfrm>
            <a:off x="8432550" y="2759100"/>
            <a:ext cx="796800" cy="70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58"/>
          <p:cNvSpPr txBox="1">
            <a:spLocks noGrp="1"/>
          </p:cNvSpPr>
          <p:nvPr>
            <p:ph type="body" idx="1"/>
          </p:nvPr>
        </p:nvSpPr>
        <p:spPr>
          <a:xfrm>
            <a:off x="4" y="0"/>
            <a:ext cx="80238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5400"/>
              <a:buNone/>
            </a:pPr>
            <a:r>
              <a:rPr lang="en-US" sz="3600"/>
              <a:t>Sample Dashboard: Location Analysis</a:t>
            </a:r>
            <a:endParaRPr sz="3600"/>
          </a:p>
        </p:txBody>
      </p:sp>
      <p:pic>
        <p:nvPicPr>
          <p:cNvPr id="923" name="Google Shape;923;p58"/>
          <p:cNvPicPr preferRelativeResize="0"/>
          <p:nvPr/>
        </p:nvPicPr>
        <p:blipFill>
          <a:blip r:embed="rId3">
            <a:alphaModFix/>
          </a:blip>
          <a:stretch>
            <a:fillRect/>
          </a:stretch>
        </p:blipFill>
        <p:spPr>
          <a:xfrm>
            <a:off x="106488" y="588775"/>
            <a:ext cx="11979026" cy="6269225"/>
          </a:xfrm>
          <a:prstGeom prst="rect">
            <a:avLst/>
          </a:prstGeom>
          <a:noFill/>
          <a:ln>
            <a:noFill/>
          </a:ln>
        </p:spPr>
      </p:pic>
      <p:sp>
        <p:nvSpPr>
          <p:cNvPr id="924" name="Google Shape;924;p58"/>
          <p:cNvSpPr txBox="1"/>
          <p:nvPr/>
        </p:nvSpPr>
        <p:spPr>
          <a:xfrm>
            <a:off x="8394717" y="2091350"/>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25" name="Google Shape;925;p58"/>
          <p:cNvSpPr txBox="1"/>
          <p:nvPr/>
        </p:nvSpPr>
        <p:spPr>
          <a:xfrm>
            <a:off x="8466825" y="1134975"/>
            <a:ext cx="5376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926" name="Google Shape;926;p58"/>
          <p:cNvSpPr txBox="1"/>
          <p:nvPr/>
        </p:nvSpPr>
        <p:spPr>
          <a:xfrm>
            <a:off x="8394725" y="2810500"/>
            <a:ext cx="796800" cy="70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59"/>
          <p:cNvPicPr preferRelativeResize="0"/>
          <p:nvPr/>
        </p:nvPicPr>
        <p:blipFill>
          <a:blip r:embed="rId3">
            <a:alphaModFix/>
          </a:blip>
          <a:stretch>
            <a:fillRect/>
          </a:stretch>
        </p:blipFill>
        <p:spPr>
          <a:xfrm>
            <a:off x="842938" y="861575"/>
            <a:ext cx="4792375" cy="5719475"/>
          </a:xfrm>
          <a:prstGeom prst="rect">
            <a:avLst/>
          </a:prstGeom>
          <a:noFill/>
          <a:ln>
            <a:noFill/>
          </a:ln>
        </p:spPr>
      </p:pic>
      <p:sp>
        <p:nvSpPr>
          <p:cNvPr id="933" name="Google Shape;933;p59"/>
          <p:cNvSpPr txBox="1"/>
          <p:nvPr/>
        </p:nvSpPr>
        <p:spPr>
          <a:xfrm>
            <a:off x="0" y="137375"/>
            <a:ext cx="9232500" cy="87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3600">
                <a:solidFill>
                  <a:srgbClr val="262626"/>
                </a:solidFill>
              </a:rPr>
              <a:t>KPI 6    Compare Time Between Zones</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
        <p:nvSpPr>
          <p:cNvPr id="934" name="Google Shape;934;p59"/>
          <p:cNvSpPr txBox="1"/>
          <p:nvPr/>
        </p:nvSpPr>
        <p:spPr>
          <a:xfrm>
            <a:off x="6639900" y="1840625"/>
            <a:ext cx="5070000" cy="37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lnSpc>
                <a:spcPct val="120000"/>
              </a:lnSpc>
              <a:spcBef>
                <a:spcPts val="0"/>
              </a:spcBef>
              <a:spcAft>
                <a:spcPts val="0"/>
              </a:spcAft>
              <a:buNone/>
            </a:pPr>
            <a:r>
              <a:rPr lang="en-US" sz="1800" b="1"/>
              <a:t>Reaction time  = Started Date - Created Date</a:t>
            </a:r>
            <a:endParaRPr sz="1800" b="1"/>
          </a:p>
          <a:p>
            <a:pPr marL="0" lvl="0" indent="0" algn="l" rtl="0">
              <a:lnSpc>
                <a:spcPct val="115000"/>
              </a:lnSpc>
              <a:spcBef>
                <a:spcPts val="0"/>
              </a:spcBef>
              <a:spcAft>
                <a:spcPts val="0"/>
              </a:spcAft>
              <a:buNone/>
            </a:pPr>
            <a:endParaRPr sz="1800"/>
          </a:p>
          <a:p>
            <a:pPr marL="0" lvl="0" indent="0" algn="l" rtl="0">
              <a:lnSpc>
                <a:spcPct val="120000"/>
              </a:lnSpc>
              <a:spcBef>
                <a:spcPts val="0"/>
              </a:spcBef>
              <a:spcAft>
                <a:spcPts val="0"/>
              </a:spcAft>
              <a:buNone/>
            </a:pPr>
            <a:r>
              <a:rPr lang="en-US" sz="1800" b="1"/>
              <a:t>Pick time     = Picked Date  - Started Date</a:t>
            </a:r>
            <a:endParaRPr sz="1800" b="1"/>
          </a:p>
          <a:p>
            <a:pPr marL="0" lvl="0" indent="0" algn="l" rtl="0">
              <a:lnSpc>
                <a:spcPct val="115000"/>
              </a:lnSpc>
              <a:spcBef>
                <a:spcPts val="0"/>
              </a:spcBef>
              <a:spcAft>
                <a:spcPts val="0"/>
              </a:spcAft>
              <a:buNone/>
            </a:pPr>
            <a:endParaRPr sz="1800"/>
          </a:p>
          <a:p>
            <a:pPr marL="0" lvl="0" indent="0" algn="l" rtl="0">
              <a:lnSpc>
                <a:spcPct val="120000"/>
              </a:lnSpc>
              <a:spcBef>
                <a:spcPts val="0"/>
              </a:spcBef>
              <a:spcAft>
                <a:spcPts val="0"/>
              </a:spcAft>
              <a:buNone/>
            </a:pPr>
            <a:r>
              <a:rPr lang="en-US" sz="1800" b="1"/>
              <a:t>Total time     = Ended Date</a:t>
            </a:r>
            <a:r>
              <a:rPr lang="en-US" sz="1800" b="1">
                <a:solidFill>
                  <a:srgbClr val="FFFFFF"/>
                </a:solidFill>
              </a:rPr>
              <a:t>--</a:t>
            </a:r>
            <a:r>
              <a:rPr lang="en-US" sz="1800" b="1"/>
              <a:t>- Created Date</a:t>
            </a:r>
            <a:endParaRPr sz="1800" b="1"/>
          </a:p>
          <a:p>
            <a:pPr marL="0" lvl="0" indent="0" algn="l" rtl="0">
              <a:lnSpc>
                <a:spcPct val="115000"/>
              </a:lnSpc>
              <a:spcBef>
                <a:spcPts val="0"/>
              </a:spcBef>
              <a:spcAft>
                <a:spcPts val="0"/>
              </a:spcAft>
              <a:buNone/>
            </a:pPr>
            <a:endParaRPr sz="1800"/>
          </a:p>
        </p:txBody>
      </p:sp>
      <p:sp>
        <p:nvSpPr>
          <p:cNvPr id="935" name="Google Shape;935;p59"/>
          <p:cNvSpPr/>
          <p:nvPr/>
        </p:nvSpPr>
        <p:spPr>
          <a:xfrm>
            <a:off x="4092875" y="1760950"/>
            <a:ext cx="1510500" cy="6579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Reaction Time</a:t>
            </a:r>
            <a:endParaRPr b="1"/>
          </a:p>
        </p:txBody>
      </p:sp>
      <p:sp>
        <p:nvSpPr>
          <p:cNvPr id="936" name="Google Shape;936;p59"/>
          <p:cNvSpPr/>
          <p:nvPr/>
        </p:nvSpPr>
        <p:spPr>
          <a:xfrm>
            <a:off x="4092875" y="3392363"/>
            <a:ext cx="1510500" cy="657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59"/>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0"/>
          <p:cNvSpPr txBox="1"/>
          <p:nvPr/>
        </p:nvSpPr>
        <p:spPr>
          <a:xfrm>
            <a:off x="714100" y="870000"/>
            <a:ext cx="9417900" cy="16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Location and Area Definitions</a:t>
            </a:r>
            <a:endParaRPr sz="2000" b="1">
              <a:solidFill>
                <a:schemeClr val="dk1"/>
              </a:solidFill>
            </a:endParaRPr>
          </a:p>
          <a:p>
            <a:pPr marL="0" lvl="0" indent="0" algn="l" rtl="0">
              <a:spcBef>
                <a:spcPts val="0"/>
              </a:spcBef>
              <a:spcAft>
                <a:spcPts val="0"/>
              </a:spcAft>
              <a:buNone/>
            </a:pPr>
            <a:endParaRPr sz="1800" b="1">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Head Rest (3): Locations end with HR. </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Trim and Foam (16): Locations end with Trim or Foam.</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Alpha (4): The rest of other locations belong to Alpha Area.</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pic>
        <p:nvPicPr>
          <p:cNvPr id="944" name="Google Shape;944;p60"/>
          <p:cNvPicPr preferRelativeResize="0"/>
          <p:nvPr/>
        </p:nvPicPr>
        <p:blipFill rotWithShape="1">
          <a:blip r:embed="rId3">
            <a:alphaModFix/>
          </a:blip>
          <a:srcRect l="5258" t="29826" r="37277" b="45300"/>
          <a:stretch/>
        </p:blipFill>
        <p:spPr>
          <a:xfrm>
            <a:off x="1138425" y="3236625"/>
            <a:ext cx="9646901" cy="2781925"/>
          </a:xfrm>
          <a:prstGeom prst="rect">
            <a:avLst/>
          </a:prstGeom>
          <a:noFill/>
          <a:ln>
            <a:noFill/>
          </a:ln>
        </p:spPr>
      </p:pic>
      <p:pic>
        <p:nvPicPr>
          <p:cNvPr id="945" name="Google Shape;945;p60"/>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946" name="Google Shape;946;p60"/>
          <p:cNvSpPr txBox="1"/>
          <p:nvPr/>
        </p:nvSpPr>
        <p:spPr>
          <a:xfrm>
            <a:off x="0" y="137375"/>
            <a:ext cx="9232500" cy="87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3600">
                <a:solidFill>
                  <a:srgbClr val="262626"/>
                </a:solidFill>
              </a:rPr>
              <a:t>KPI 6    Compare Time Between Zones</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
        <p:nvSpPr>
          <p:cNvPr id="947" name="Google Shape;947;p60"/>
          <p:cNvSpPr txBox="1"/>
          <p:nvPr/>
        </p:nvSpPr>
        <p:spPr>
          <a:xfrm>
            <a:off x="2279950" y="4976425"/>
            <a:ext cx="12582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Alpha</a:t>
            </a:r>
            <a:endParaRPr sz="1800" b="1"/>
          </a:p>
        </p:txBody>
      </p:sp>
      <p:sp>
        <p:nvSpPr>
          <p:cNvPr id="948" name="Google Shape;948;p60"/>
          <p:cNvSpPr txBox="1"/>
          <p:nvPr/>
        </p:nvSpPr>
        <p:spPr>
          <a:xfrm>
            <a:off x="5398973" y="5138275"/>
            <a:ext cx="15786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Head Rest</a:t>
            </a:r>
            <a:endParaRPr sz="1800" b="1"/>
          </a:p>
        </p:txBody>
      </p:sp>
      <p:sp>
        <p:nvSpPr>
          <p:cNvPr id="949" name="Google Shape;949;p60"/>
          <p:cNvSpPr txBox="1"/>
          <p:nvPr/>
        </p:nvSpPr>
        <p:spPr>
          <a:xfrm>
            <a:off x="8456700" y="5649575"/>
            <a:ext cx="2131500" cy="8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Trim and Foam</a:t>
            </a:r>
            <a:endParaRPr sz="1800" b="1"/>
          </a:p>
        </p:txBody>
      </p:sp>
      <p:pic>
        <p:nvPicPr>
          <p:cNvPr id="950" name="Google Shape;950;p60"/>
          <p:cNvPicPr preferRelativeResize="0"/>
          <p:nvPr/>
        </p:nvPicPr>
        <p:blipFill>
          <a:blip r:embed="rId5">
            <a:alphaModFix/>
          </a:blip>
          <a:stretch>
            <a:fillRect/>
          </a:stretch>
        </p:blipFill>
        <p:spPr>
          <a:xfrm>
            <a:off x="650875" y="2682350"/>
            <a:ext cx="3383250" cy="1493300"/>
          </a:xfrm>
          <a:prstGeom prst="rect">
            <a:avLst/>
          </a:prstGeom>
          <a:noFill/>
          <a:ln>
            <a:noFill/>
          </a:ln>
        </p:spPr>
      </p:pic>
      <p:sp>
        <p:nvSpPr>
          <p:cNvPr id="951" name="Google Shape;951;p60"/>
          <p:cNvSpPr txBox="1"/>
          <p:nvPr/>
        </p:nvSpPr>
        <p:spPr>
          <a:xfrm>
            <a:off x="946200" y="2781837"/>
            <a:ext cx="3358200" cy="378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Completed vs Filed Jobs</a:t>
            </a:r>
            <a:endParaRPr sz="2000"/>
          </a:p>
        </p:txBody>
      </p:sp>
      <p:sp>
        <p:nvSpPr>
          <p:cNvPr id="952" name="Google Shape;952;p60"/>
          <p:cNvSpPr txBox="1"/>
          <p:nvPr/>
        </p:nvSpPr>
        <p:spPr>
          <a:xfrm>
            <a:off x="1325625" y="3183094"/>
            <a:ext cx="1521900" cy="378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Completed </a:t>
            </a:r>
            <a:endParaRPr sz="2000"/>
          </a:p>
        </p:txBody>
      </p:sp>
      <p:sp>
        <p:nvSpPr>
          <p:cNvPr id="953" name="Google Shape;953;p60"/>
          <p:cNvSpPr txBox="1"/>
          <p:nvPr/>
        </p:nvSpPr>
        <p:spPr>
          <a:xfrm>
            <a:off x="1326685" y="3581438"/>
            <a:ext cx="1521900" cy="378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Failed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61"/>
          <p:cNvPicPr preferRelativeResize="0"/>
          <p:nvPr/>
        </p:nvPicPr>
        <p:blipFill>
          <a:blip r:embed="rId3">
            <a:alphaModFix/>
          </a:blip>
          <a:stretch>
            <a:fillRect/>
          </a:stretch>
        </p:blipFill>
        <p:spPr>
          <a:xfrm>
            <a:off x="4980387" y="511600"/>
            <a:ext cx="7211613" cy="6346400"/>
          </a:xfrm>
          <a:prstGeom prst="rect">
            <a:avLst/>
          </a:prstGeom>
          <a:noFill/>
          <a:ln>
            <a:noFill/>
          </a:ln>
        </p:spPr>
      </p:pic>
      <p:sp>
        <p:nvSpPr>
          <p:cNvPr id="960" name="Google Shape;960;p61"/>
          <p:cNvSpPr txBox="1"/>
          <p:nvPr/>
        </p:nvSpPr>
        <p:spPr>
          <a:xfrm>
            <a:off x="0" y="1575075"/>
            <a:ext cx="5106600" cy="55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Total Time and ReactionTime have similar trend.</a:t>
            </a:r>
            <a:endParaRPr sz="1800">
              <a:solidFill>
                <a:schemeClr val="dk1"/>
              </a:solidFill>
            </a:endParaRPr>
          </a:p>
          <a:p>
            <a:pPr marL="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Alpha Area spends more time than others.</a:t>
            </a:r>
            <a:endParaRPr sz="1800">
              <a:solidFill>
                <a:schemeClr val="dk1"/>
              </a:solidFill>
            </a:endParaRPr>
          </a:p>
          <a:p>
            <a:pPr marL="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Some Trim and Foam Area spends more time than others</a:t>
            </a:r>
            <a:endParaRPr sz="1800">
              <a:solidFill>
                <a:schemeClr val="dk1"/>
              </a:solidFill>
            </a:endParaRPr>
          </a:p>
        </p:txBody>
      </p:sp>
      <p:pic>
        <p:nvPicPr>
          <p:cNvPr id="961" name="Google Shape;961;p61"/>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962" name="Google Shape;962;p61"/>
          <p:cNvSpPr/>
          <p:nvPr/>
        </p:nvSpPr>
        <p:spPr>
          <a:xfrm>
            <a:off x="5603350" y="743050"/>
            <a:ext cx="584700" cy="611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11011775" y="743050"/>
            <a:ext cx="1126800" cy="611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txBox="1"/>
          <p:nvPr/>
        </p:nvSpPr>
        <p:spPr>
          <a:xfrm>
            <a:off x="0" y="0"/>
            <a:ext cx="9232500" cy="87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3600">
                <a:solidFill>
                  <a:srgbClr val="262626"/>
                </a:solidFill>
              </a:rPr>
              <a:t>KPI 6    Compare Time Between Zones</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animEffect transition="in" filter="fade">
                                      <p:cBhvr>
                                        <p:cTn id="7" dur="1000"/>
                                        <p:tgtEl>
                                          <p:spTgt spid="962"/>
                                        </p:tgtEl>
                                      </p:cBhvr>
                                    </p:animEffect>
                                  </p:childTnLst>
                                </p:cTn>
                              </p:par>
                              <p:par>
                                <p:cTn id="8" presetID="10" presetClass="entr" presetSubtype="0" fill="hold" nodeType="withEffect">
                                  <p:stCondLst>
                                    <p:cond delay="0"/>
                                  </p:stCondLst>
                                  <p:childTnLst>
                                    <p:set>
                                      <p:cBhvr>
                                        <p:cTn id="9" dur="1" fill="hold">
                                          <p:stCondLst>
                                            <p:cond delay="0"/>
                                          </p:stCondLst>
                                        </p:cTn>
                                        <p:tgtEl>
                                          <p:spTgt spid="963"/>
                                        </p:tgtEl>
                                        <p:attrNameLst>
                                          <p:attrName>style.visibility</p:attrName>
                                        </p:attrNameLst>
                                      </p:cBhvr>
                                      <p:to>
                                        <p:strVal val="visible"/>
                                      </p:to>
                                    </p:set>
                                    <p:animEffect transition="in" filter="fade">
                                      <p:cBhvr>
                                        <p:cTn id="10" dur="1000"/>
                                        <p:tgtEl>
                                          <p:spTgt spid="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62"/>
          <p:cNvPicPr preferRelativeResize="0"/>
          <p:nvPr/>
        </p:nvPicPr>
        <p:blipFill rotWithShape="1">
          <a:blip r:embed="rId3">
            <a:alphaModFix/>
          </a:blip>
          <a:srcRect t="3353"/>
          <a:stretch/>
        </p:blipFill>
        <p:spPr>
          <a:xfrm>
            <a:off x="753900" y="1145025"/>
            <a:ext cx="10926701" cy="5729400"/>
          </a:xfrm>
          <a:prstGeom prst="rect">
            <a:avLst/>
          </a:prstGeom>
          <a:noFill/>
          <a:ln>
            <a:noFill/>
          </a:ln>
        </p:spPr>
      </p:pic>
      <p:sp>
        <p:nvSpPr>
          <p:cNvPr id="971" name="Google Shape;971;p62"/>
          <p:cNvSpPr txBox="1"/>
          <p:nvPr/>
        </p:nvSpPr>
        <p:spPr>
          <a:xfrm>
            <a:off x="753900" y="941300"/>
            <a:ext cx="7450800" cy="1950900"/>
          </a:xfrm>
          <a:prstGeom prst="rect">
            <a:avLst/>
          </a:prstGeom>
          <a:solidFill>
            <a:srgbClr val="FFFFFF"/>
          </a:solid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800">
                <a:solidFill>
                  <a:schemeClr val="dk1"/>
                </a:solidFill>
              </a:rPr>
              <a:t>Longer React Time</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457200" lvl="0" indent="0" algn="l" rtl="0">
              <a:lnSpc>
                <a:spcPct val="120000"/>
              </a:lnSpc>
              <a:spcBef>
                <a:spcPts val="0"/>
              </a:spcBef>
              <a:spcAft>
                <a:spcPts val="0"/>
              </a:spcAft>
              <a:buNone/>
            </a:pPr>
            <a:r>
              <a:rPr lang="en-US" sz="1800">
                <a:solidFill>
                  <a:schemeClr val="dk1"/>
                </a:solidFill>
              </a:rPr>
              <a:t>Area Alpha is far away from assembly line </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Longer Pick Time</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457200" lvl="0" indent="0" algn="l" rtl="0">
              <a:lnSpc>
                <a:spcPct val="120000"/>
              </a:lnSpc>
              <a:spcBef>
                <a:spcPts val="0"/>
              </a:spcBef>
              <a:spcAft>
                <a:spcPts val="0"/>
              </a:spcAft>
              <a:buNone/>
            </a:pPr>
            <a:r>
              <a:rPr lang="en-US" sz="1800">
                <a:solidFill>
                  <a:schemeClr val="dk1"/>
                </a:solidFill>
              </a:rPr>
              <a:t>Zone 14 and 15 contains more parts in one job </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972" name="Google Shape;972;p62"/>
          <p:cNvSpPr txBox="1"/>
          <p:nvPr/>
        </p:nvSpPr>
        <p:spPr>
          <a:xfrm>
            <a:off x="8970725" y="804750"/>
            <a:ext cx="24654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Failed Rate vs Location</a:t>
            </a:r>
            <a:endParaRPr b="1"/>
          </a:p>
        </p:txBody>
      </p:sp>
      <p:cxnSp>
        <p:nvCxnSpPr>
          <p:cNvPr id="973" name="Google Shape;973;p62"/>
          <p:cNvCxnSpPr/>
          <p:nvPr/>
        </p:nvCxnSpPr>
        <p:spPr>
          <a:xfrm>
            <a:off x="2136600" y="1314825"/>
            <a:ext cx="0" cy="254100"/>
          </a:xfrm>
          <a:prstGeom prst="straightConnector1">
            <a:avLst/>
          </a:prstGeom>
          <a:noFill/>
          <a:ln w="19050" cap="flat" cmpd="sng">
            <a:solidFill>
              <a:srgbClr val="FF0000"/>
            </a:solidFill>
            <a:prstDash val="solid"/>
            <a:round/>
            <a:headEnd type="none" w="med" len="med"/>
            <a:tailEnd type="triangle" w="med" len="med"/>
          </a:ln>
        </p:spPr>
      </p:cxnSp>
      <p:cxnSp>
        <p:nvCxnSpPr>
          <p:cNvPr id="974" name="Google Shape;974;p62"/>
          <p:cNvCxnSpPr/>
          <p:nvPr/>
        </p:nvCxnSpPr>
        <p:spPr>
          <a:xfrm>
            <a:off x="2121650" y="2300950"/>
            <a:ext cx="0" cy="268800"/>
          </a:xfrm>
          <a:prstGeom prst="straightConnector1">
            <a:avLst/>
          </a:prstGeom>
          <a:noFill/>
          <a:ln w="19050" cap="flat" cmpd="sng">
            <a:solidFill>
              <a:srgbClr val="FF0000"/>
            </a:solidFill>
            <a:prstDash val="solid"/>
            <a:round/>
            <a:headEnd type="none" w="med" len="med"/>
            <a:tailEnd type="triangle" w="med" len="med"/>
          </a:ln>
        </p:spPr>
      </p:cxnSp>
      <p:pic>
        <p:nvPicPr>
          <p:cNvPr id="975" name="Google Shape;975;p62"/>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976" name="Google Shape;976;p62"/>
          <p:cNvSpPr txBox="1"/>
          <p:nvPr/>
        </p:nvSpPr>
        <p:spPr>
          <a:xfrm>
            <a:off x="0" y="137375"/>
            <a:ext cx="9232500" cy="87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3600">
                <a:solidFill>
                  <a:srgbClr val="262626"/>
                </a:solidFill>
              </a:rPr>
              <a:t>KPI 6    Compare Time Between Zones</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
        <p:nvSpPr>
          <p:cNvPr id="977" name="Google Shape;977;p62"/>
          <p:cNvSpPr txBox="1"/>
          <p:nvPr/>
        </p:nvSpPr>
        <p:spPr>
          <a:xfrm>
            <a:off x="1585425" y="3053484"/>
            <a:ext cx="722700" cy="27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Alpha</a:t>
            </a:r>
            <a:endParaRPr b="1"/>
          </a:p>
        </p:txBody>
      </p:sp>
      <p:sp>
        <p:nvSpPr>
          <p:cNvPr id="978" name="Google Shape;978;p62"/>
          <p:cNvSpPr txBox="1"/>
          <p:nvPr/>
        </p:nvSpPr>
        <p:spPr>
          <a:xfrm>
            <a:off x="2689700" y="2892200"/>
            <a:ext cx="642000" cy="448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Headrest</a:t>
            </a:r>
            <a:endParaRPr b="1"/>
          </a:p>
        </p:txBody>
      </p:sp>
      <p:sp>
        <p:nvSpPr>
          <p:cNvPr id="979" name="Google Shape;979;p62"/>
          <p:cNvSpPr txBox="1"/>
          <p:nvPr/>
        </p:nvSpPr>
        <p:spPr>
          <a:xfrm>
            <a:off x="5392678" y="3120050"/>
            <a:ext cx="2316900" cy="221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Trim and Foam</a:t>
            </a:r>
            <a:endParaRPr b="1"/>
          </a:p>
        </p:txBody>
      </p:sp>
      <p:sp>
        <p:nvSpPr>
          <p:cNvPr id="980" name="Google Shape;980;p62"/>
          <p:cNvSpPr txBox="1"/>
          <p:nvPr/>
        </p:nvSpPr>
        <p:spPr>
          <a:xfrm>
            <a:off x="8300117" y="2384575"/>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81" name="Google Shape;981;p62"/>
          <p:cNvSpPr txBox="1"/>
          <p:nvPr/>
        </p:nvSpPr>
        <p:spPr>
          <a:xfrm>
            <a:off x="8372225" y="1428200"/>
            <a:ext cx="5376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982" name="Google Shape;982;p62"/>
          <p:cNvSpPr txBox="1"/>
          <p:nvPr/>
        </p:nvSpPr>
        <p:spPr>
          <a:xfrm>
            <a:off x="8300125" y="3103725"/>
            <a:ext cx="796800" cy="70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88" name="Google Shape;988;p63"/>
          <p:cNvPicPr preferRelativeResize="0"/>
          <p:nvPr/>
        </p:nvPicPr>
        <p:blipFill rotWithShape="1">
          <a:blip r:embed="rId3">
            <a:alphaModFix/>
          </a:blip>
          <a:srcRect t="4030"/>
          <a:stretch/>
        </p:blipFill>
        <p:spPr>
          <a:xfrm>
            <a:off x="442400" y="1490000"/>
            <a:ext cx="11217798" cy="5368000"/>
          </a:xfrm>
          <a:prstGeom prst="rect">
            <a:avLst/>
          </a:prstGeom>
          <a:noFill/>
          <a:ln>
            <a:noFill/>
          </a:ln>
        </p:spPr>
      </p:pic>
      <p:sp>
        <p:nvSpPr>
          <p:cNvPr id="989" name="Google Shape;989;p63"/>
          <p:cNvSpPr txBox="1"/>
          <p:nvPr/>
        </p:nvSpPr>
        <p:spPr>
          <a:xfrm>
            <a:off x="442400" y="1146300"/>
            <a:ext cx="7452600" cy="1981800"/>
          </a:xfrm>
          <a:prstGeom prst="rect">
            <a:avLst/>
          </a:prstGeom>
          <a:solidFill>
            <a:srgbClr val="FFFFFF"/>
          </a:solid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n-US" sz="1800"/>
              <a:t>Zone 400, 402, 404, 406 need more Reacted Time and Pick Time. Additionally, their fail rate is the highest among all 23 locations.</a:t>
            </a:r>
            <a:endParaRPr sz="1800"/>
          </a:p>
          <a:p>
            <a:pPr marL="0" lvl="0" indent="0" algn="l" rtl="0">
              <a:lnSpc>
                <a:spcPct val="115000"/>
              </a:lnSpc>
              <a:spcBef>
                <a:spcPts val="0"/>
              </a:spcBef>
              <a:spcAft>
                <a:spcPts val="0"/>
              </a:spcAft>
              <a:buNone/>
            </a:pPr>
            <a:endParaRPr sz="1100"/>
          </a:p>
          <a:p>
            <a:pPr marL="0" lvl="0" indent="0" algn="l" rtl="0">
              <a:lnSpc>
                <a:spcPct val="120000"/>
              </a:lnSpc>
              <a:spcBef>
                <a:spcPts val="0"/>
              </a:spcBef>
              <a:spcAft>
                <a:spcPts val="0"/>
              </a:spcAft>
              <a:buNone/>
            </a:pPr>
            <a:r>
              <a:rPr lang="en-US" sz="1800"/>
              <a:t>	</a:t>
            </a:r>
            <a:endParaRPr sz="1800"/>
          </a:p>
          <a:p>
            <a:pPr marL="0" lvl="0" indent="457200" algn="l" rtl="0">
              <a:lnSpc>
                <a:spcPct val="120000"/>
              </a:lnSpc>
              <a:spcBef>
                <a:spcPts val="0"/>
              </a:spcBef>
              <a:spcAft>
                <a:spcPts val="0"/>
              </a:spcAft>
              <a:buNone/>
            </a:pPr>
            <a:r>
              <a:rPr lang="en-US" sz="1800"/>
              <a:t>Those four zones are less organized.</a:t>
            </a:r>
            <a:endParaRPr sz="1800"/>
          </a:p>
          <a:p>
            <a:pPr marL="0" lvl="0" indent="0" algn="l" rtl="0">
              <a:lnSpc>
                <a:spcPct val="115000"/>
              </a:lnSpc>
              <a:spcBef>
                <a:spcPts val="0"/>
              </a:spcBef>
              <a:spcAft>
                <a:spcPts val="0"/>
              </a:spcAft>
              <a:buNone/>
            </a:pPr>
            <a:endParaRPr sz="1100"/>
          </a:p>
        </p:txBody>
      </p:sp>
      <p:cxnSp>
        <p:nvCxnSpPr>
          <p:cNvPr id="990" name="Google Shape;990;p63"/>
          <p:cNvCxnSpPr/>
          <p:nvPr/>
        </p:nvCxnSpPr>
        <p:spPr>
          <a:xfrm>
            <a:off x="3374725" y="1959350"/>
            <a:ext cx="0" cy="453900"/>
          </a:xfrm>
          <a:prstGeom prst="straightConnector1">
            <a:avLst/>
          </a:prstGeom>
          <a:noFill/>
          <a:ln w="19050" cap="flat" cmpd="sng">
            <a:solidFill>
              <a:srgbClr val="FF0000"/>
            </a:solidFill>
            <a:prstDash val="solid"/>
            <a:round/>
            <a:headEnd type="none" w="med" len="med"/>
            <a:tailEnd type="triangle" w="med" len="med"/>
          </a:ln>
        </p:spPr>
      </p:cxnSp>
      <p:pic>
        <p:nvPicPr>
          <p:cNvPr id="991" name="Google Shape;991;p63"/>
          <p:cNvPicPr preferRelativeResize="0"/>
          <p:nvPr/>
        </p:nvPicPr>
        <p:blipFill rotWithShape="1">
          <a:blip r:embed="rId4">
            <a:alphaModFix/>
          </a:blip>
          <a:srcRect t="20532" b="28944"/>
          <a:stretch/>
        </p:blipFill>
        <p:spPr>
          <a:xfrm>
            <a:off x="9734550" y="0"/>
            <a:ext cx="2457450" cy="619575"/>
          </a:xfrm>
          <a:prstGeom prst="rect">
            <a:avLst/>
          </a:prstGeom>
          <a:noFill/>
          <a:ln>
            <a:noFill/>
          </a:ln>
        </p:spPr>
      </p:pic>
      <p:sp>
        <p:nvSpPr>
          <p:cNvPr id="992" name="Google Shape;992;p63"/>
          <p:cNvSpPr txBox="1"/>
          <p:nvPr/>
        </p:nvSpPr>
        <p:spPr>
          <a:xfrm>
            <a:off x="8921400" y="1071500"/>
            <a:ext cx="24654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Failed Rate vs Location</a:t>
            </a:r>
            <a:endParaRPr b="1"/>
          </a:p>
        </p:txBody>
      </p:sp>
      <p:sp>
        <p:nvSpPr>
          <p:cNvPr id="993" name="Google Shape;993;p63"/>
          <p:cNvSpPr txBox="1"/>
          <p:nvPr/>
        </p:nvSpPr>
        <p:spPr>
          <a:xfrm>
            <a:off x="0" y="137375"/>
            <a:ext cx="9232500" cy="87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3600">
                <a:solidFill>
                  <a:srgbClr val="262626"/>
                </a:solidFill>
              </a:rPr>
              <a:t>KPI 6    Compare Time Between Zones</a:t>
            </a:r>
            <a:endParaRPr sz="1800">
              <a:solidFill>
                <a:schemeClr val="dk1"/>
              </a:solidFill>
            </a:endParaRPr>
          </a:p>
          <a:p>
            <a:pPr marL="0" lvl="0" indent="0" algn="l" rtl="0">
              <a:lnSpc>
                <a:spcPct val="115000"/>
              </a:lnSpc>
              <a:spcBef>
                <a:spcPts val="0"/>
              </a:spcBef>
              <a:spcAft>
                <a:spcPts val="0"/>
              </a:spcAft>
              <a:buNone/>
            </a:pPr>
            <a:endParaRPr sz="1100">
              <a:solidFill>
                <a:schemeClr val="dk1"/>
              </a:solidFill>
            </a:endParaRPr>
          </a:p>
        </p:txBody>
      </p:sp>
      <p:sp>
        <p:nvSpPr>
          <p:cNvPr id="994" name="Google Shape;994;p63"/>
          <p:cNvSpPr txBox="1"/>
          <p:nvPr/>
        </p:nvSpPr>
        <p:spPr>
          <a:xfrm>
            <a:off x="1371875" y="3225959"/>
            <a:ext cx="722700" cy="27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Alpha</a:t>
            </a:r>
            <a:endParaRPr b="1"/>
          </a:p>
        </p:txBody>
      </p:sp>
      <p:sp>
        <p:nvSpPr>
          <p:cNvPr id="995" name="Google Shape;995;p63"/>
          <p:cNvSpPr txBox="1"/>
          <p:nvPr/>
        </p:nvSpPr>
        <p:spPr>
          <a:xfrm>
            <a:off x="2431350" y="3267025"/>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96" name="Google Shape;996;p63"/>
          <p:cNvSpPr txBox="1"/>
          <p:nvPr/>
        </p:nvSpPr>
        <p:spPr>
          <a:xfrm>
            <a:off x="5179121" y="3301699"/>
            <a:ext cx="1334100" cy="221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
        <p:nvSpPr>
          <p:cNvPr id="997" name="Google Shape;997;p63"/>
          <p:cNvSpPr txBox="1"/>
          <p:nvPr/>
        </p:nvSpPr>
        <p:spPr>
          <a:xfrm>
            <a:off x="8217967" y="2639175"/>
            <a:ext cx="7968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Headrest</a:t>
            </a:r>
            <a:endParaRPr sz="1000" b="1"/>
          </a:p>
        </p:txBody>
      </p:sp>
      <p:sp>
        <p:nvSpPr>
          <p:cNvPr id="998" name="Google Shape;998;p63"/>
          <p:cNvSpPr txBox="1"/>
          <p:nvPr/>
        </p:nvSpPr>
        <p:spPr>
          <a:xfrm>
            <a:off x="8290075" y="1682800"/>
            <a:ext cx="537600" cy="272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Alpha</a:t>
            </a:r>
            <a:endParaRPr sz="1000" b="1"/>
          </a:p>
        </p:txBody>
      </p:sp>
      <p:sp>
        <p:nvSpPr>
          <p:cNvPr id="999" name="Google Shape;999;p63"/>
          <p:cNvSpPr txBox="1"/>
          <p:nvPr/>
        </p:nvSpPr>
        <p:spPr>
          <a:xfrm>
            <a:off x="8217975" y="3309046"/>
            <a:ext cx="796800" cy="70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Trim and Foam</a:t>
            </a:r>
            <a:endParaRPr sz="10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4"/>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Predictive Analysis (Additional)</a:t>
            </a:r>
            <a:endParaRPr sz="3600"/>
          </a:p>
          <a:p>
            <a:pPr marL="0" lvl="0" indent="0" algn="ctr" rtl="0">
              <a:lnSpc>
                <a:spcPct val="90000"/>
              </a:lnSpc>
              <a:spcBef>
                <a:spcPts val="0"/>
              </a:spcBef>
              <a:spcAft>
                <a:spcPts val="0"/>
              </a:spcAft>
              <a:buClr>
                <a:srgbClr val="262626"/>
              </a:buClr>
              <a:buSzPts val="5400"/>
              <a:buNone/>
            </a:pPr>
            <a:r>
              <a:rPr lang="en-US" sz="2400">
                <a:solidFill>
                  <a:srgbClr val="999999"/>
                </a:solidFill>
              </a:rPr>
              <a:t>Goals</a:t>
            </a:r>
            <a:endParaRPr sz="2400">
              <a:solidFill>
                <a:srgbClr val="999999"/>
              </a:solidFill>
            </a:endParaRPr>
          </a:p>
        </p:txBody>
      </p:sp>
      <p:grpSp>
        <p:nvGrpSpPr>
          <p:cNvPr id="1005" name="Google Shape;1005;p64"/>
          <p:cNvGrpSpPr/>
          <p:nvPr/>
        </p:nvGrpSpPr>
        <p:grpSpPr>
          <a:xfrm>
            <a:off x="914581" y="1829453"/>
            <a:ext cx="1346704" cy="1049467"/>
            <a:chOff x="2939995" y="876886"/>
            <a:chExt cx="3187464" cy="2530056"/>
          </a:xfrm>
        </p:grpSpPr>
        <p:grpSp>
          <p:nvGrpSpPr>
            <p:cNvPr id="1006" name="Google Shape;1006;p64"/>
            <p:cNvGrpSpPr/>
            <p:nvPr/>
          </p:nvGrpSpPr>
          <p:grpSpPr>
            <a:xfrm rot="3017538">
              <a:off x="5573212" y="1811691"/>
              <a:ext cx="511644" cy="350931"/>
              <a:chOff x="5392721" y="1514462"/>
              <a:chExt cx="662763" cy="454581"/>
            </a:xfrm>
          </p:grpSpPr>
          <p:sp>
            <p:nvSpPr>
              <p:cNvPr id="1007" name="Google Shape;1007;p64"/>
              <p:cNvSpPr/>
              <p:nvPr/>
            </p:nvSpPr>
            <p:spPr>
              <a:xfrm rot="5911486" flipH="1">
                <a:off x="5633170" y="1617837"/>
                <a:ext cx="141665" cy="93128"/>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8" name="Google Shape;1008;p64"/>
              <p:cNvSpPr/>
              <p:nvPr/>
            </p:nvSpPr>
            <p:spPr>
              <a:xfrm rot="7280092" flipH="1">
                <a:off x="5857893" y="1735926"/>
                <a:ext cx="103261" cy="96521"/>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9" name="Google Shape;1009;p6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0" name="Google Shape;1010;p6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1" name="Google Shape;1011;p64"/>
              <p:cNvSpPr/>
              <p:nvPr/>
            </p:nvSpPr>
            <p:spPr>
              <a:xfrm rot="8870329" flipH="1">
                <a:off x="5921106" y="1778162"/>
                <a:ext cx="93556" cy="17986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12" name="Google Shape;1012;p64"/>
            <p:cNvGrpSpPr/>
            <p:nvPr/>
          </p:nvGrpSpPr>
          <p:grpSpPr>
            <a:xfrm rot="-3109341" flipH="1">
              <a:off x="5332780" y="1796041"/>
              <a:ext cx="514132" cy="350997"/>
              <a:chOff x="5392721" y="1514462"/>
              <a:chExt cx="665939" cy="454635"/>
            </a:xfrm>
          </p:grpSpPr>
          <p:sp>
            <p:nvSpPr>
              <p:cNvPr id="1013" name="Google Shape;1013;p64"/>
              <p:cNvSpPr/>
              <p:nvPr/>
            </p:nvSpPr>
            <p:spPr>
              <a:xfrm rot="5911486" flipH="1">
                <a:off x="5633170" y="1617837"/>
                <a:ext cx="141665" cy="93128"/>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4" name="Google Shape;1014;p6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5" name="Google Shape;1015;p64"/>
              <p:cNvSpPr/>
              <p:nvPr/>
            </p:nvSpPr>
            <p:spPr>
              <a:xfrm rot="7280092" flipH="1">
                <a:off x="5857893" y="1735926"/>
                <a:ext cx="103261" cy="96521"/>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6" name="Google Shape;1016;p6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7" name="Google Shape;1017;p64"/>
              <p:cNvSpPr/>
              <p:nvPr/>
            </p:nvSpPr>
            <p:spPr>
              <a:xfrm rot="8870329" flipH="1">
                <a:off x="5923533" y="1775325"/>
                <a:ext cx="93556" cy="182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18" name="Google Shape;1018;p64"/>
            <p:cNvGrpSpPr/>
            <p:nvPr/>
          </p:nvGrpSpPr>
          <p:grpSpPr>
            <a:xfrm>
              <a:off x="2939995" y="876886"/>
              <a:ext cx="2941540" cy="2530056"/>
              <a:chOff x="2939995" y="675920"/>
              <a:chExt cx="2941540" cy="2530056"/>
            </a:xfrm>
          </p:grpSpPr>
          <p:grpSp>
            <p:nvGrpSpPr>
              <p:cNvPr id="1019" name="Google Shape;1019;p64"/>
              <p:cNvGrpSpPr/>
              <p:nvPr/>
            </p:nvGrpSpPr>
            <p:grpSpPr>
              <a:xfrm rot="7898595">
                <a:off x="5214327" y="799461"/>
                <a:ext cx="344533" cy="861994"/>
                <a:chOff x="4130248" y="650162"/>
                <a:chExt cx="502280" cy="1665000"/>
              </a:xfrm>
            </p:grpSpPr>
            <p:sp>
              <p:nvSpPr>
                <p:cNvPr id="1020" name="Google Shape;1020;p64"/>
                <p:cNvSpPr/>
                <p:nvPr/>
              </p:nvSpPr>
              <p:spPr>
                <a:xfrm>
                  <a:off x="4130248" y="650162"/>
                  <a:ext cx="502200" cy="1665000"/>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1" name="Google Shape;1021;p64"/>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22" name="Google Shape;1022;p64"/>
              <p:cNvGrpSpPr/>
              <p:nvPr/>
            </p:nvGrpSpPr>
            <p:grpSpPr>
              <a:xfrm rot="-5935879">
                <a:off x="4034234" y="537010"/>
                <a:ext cx="778453" cy="1477477"/>
                <a:chOff x="153404" y="587132"/>
                <a:chExt cx="999629" cy="1627152"/>
              </a:xfrm>
            </p:grpSpPr>
            <p:sp>
              <p:nvSpPr>
                <p:cNvPr id="1023" name="Google Shape;1023;p64"/>
                <p:cNvSpPr/>
                <p:nvPr/>
              </p:nvSpPr>
              <p:spPr>
                <a:xfrm rot="-1103602">
                  <a:off x="400476" y="630260"/>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4" name="Google Shape;1024;p64"/>
                <p:cNvSpPr/>
                <p:nvPr/>
              </p:nvSpPr>
              <p:spPr>
                <a:xfrm rot="-1106097">
                  <a:off x="391487" y="684212"/>
                  <a:ext cx="191634" cy="1539144"/>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25" name="Google Shape;1025;p64"/>
              <p:cNvGrpSpPr/>
              <p:nvPr/>
            </p:nvGrpSpPr>
            <p:grpSpPr>
              <a:xfrm rot="1062771">
                <a:off x="4839538" y="732101"/>
                <a:ext cx="437485" cy="437485"/>
                <a:chOff x="121429" y="411151"/>
                <a:chExt cx="607500" cy="607500"/>
              </a:xfrm>
            </p:grpSpPr>
            <p:sp>
              <p:nvSpPr>
                <p:cNvPr id="1026" name="Google Shape;1026;p64"/>
                <p:cNvSpPr/>
                <p:nvPr/>
              </p:nvSpPr>
              <p:spPr>
                <a:xfrm>
                  <a:off x="121429" y="411151"/>
                  <a:ext cx="607500" cy="6075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7" name="Google Shape;1027;p64"/>
                <p:cNvSpPr/>
                <p:nvPr/>
              </p:nvSpPr>
              <p:spPr>
                <a:xfrm>
                  <a:off x="186933" y="476655"/>
                  <a:ext cx="477847" cy="47784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8" name="Google Shape;1028;p64"/>
                <p:cNvSpPr/>
                <p:nvPr/>
              </p:nvSpPr>
              <p:spPr>
                <a:xfrm>
                  <a:off x="306264" y="596604"/>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p64"/>
                <p:cNvSpPr/>
                <p:nvPr/>
              </p:nvSpPr>
              <p:spPr>
                <a:xfrm>
                  <a:off x="385558" y="675280"/>
                  <a:ext cx="79200" cy="79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30" name="Google Shape;1030;p64"/>
              <p:cNvSpPr/>
              <p:nvPr/>
            </p:nvSpPr>
            <p:spPr>
              <a:xfrm>
                <a:off x="2939995" y="2950076"/>
                <a:ext cx="16185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31" name="Google Shape;1031;p64"/>
              <p:cNvGrpSpPr/>
              <p:nvPr/>
            </p:nvGrpSpPr>
            <p:grpSpPr>
              <a:xfrm rot="1056415">
                <a:off x="3377418" y="1570881"/>
                <a:ext cx="734969" cy="1196352"/>
                <a:chOff x="153404" y="587131"/>
                <a:chExt cx="999627" cy="1627152"/>
              </a:xfrm>
            </p:grpSpPr>
            <p:sp>
              <p:nvSpPr>
                <p:cNvPr id="1032" name="Google Shape;1032;p64"/>
                <p:cNvSpPr/>
                <p:nvPr/>
              </p:nvSpPr>
              <p:spPr>
                <a:xfrm rot="-1103602">
                  <a:off x="400474" y="630259"/>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3" name="Google Shape;1033;p64"/>
                <p:cNvSpPr/>
                <p:nvPr/>
              </p:nvSpPr>
              <p:spPr>
                <a:xfrm rot="-1106097">
                  <a:off x="391487" y="684212"/>
                  <a:ext cx="191634" cy="1539144"/>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34" name="Google Shape;1034;p64"/>
              <p:cNvSpPr/>
              <p:nvPr/>
            </p:nvSpPr>
            <p:spPr>
              <a:xfrm>
                <a:off x="3460460" y="1374042"/>
                <a:ext cx="525900" cy="5259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5" name="Google Shape;1035;p64"/>
              <p:cNvSpPr/>
              <p:nvPr/>
            </p:nvSpPr>
            <p:spPr>
              <a:xfrm>
                <a:off x="3517185" y="1430767"/>
                <a:ext cx="414459" cy="41445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6" name="Google Shape;1036;p64"/>
              <p:cNvSpPr/>
              <p:nvPr/>
            </p:nvSpPr>
            <p:spPr>
              <a:xfrm>
                <a:off x="3620522" y="1534641"/>
                <a:ext cx="205616" cy="204543"/>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37" name="Google Shape;1037;p64"/>
              <p:cNvSpPr/>
              <p:nvPr/>
            </p:nvSpPr>
            <p:spPr>
              <a:xfrm>
                <a:off x="3689186" y="1602768"/>
                <a:ext cx="68400" cy="68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8" name="Google Shape;1038;p64"/>
              <p:cNvSpPr/>
              <p:nvPr/>
            </p:nvSpPr>
            <p:spPr>
              <a:xfrm>
                <a:off x="3126222" y="2879336"/>
                <a:ext cx="1245900" cy="71100"/>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9" name="Google Shape;1039;p64"/>
              <p:cNvSpPr/>
              <p:nvPr/>
            </p:nvSpPr>
            <p:spPr>
              <a:xfrm>
                <a:off x="3288913" y="2627891"/>
                <a:ext cx="9207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40" name="Google Shape;1040;p64"/>
              <p:cNvGrpSpPr/>
              <p:nvPr/>
            </p:nvGrpSpPr>
            <p:grpSpPr>
              <a:xfrm rot="2713854">
                <a:off x="5532347" y="1340985"/>
                <a:ext cx="289278" cy="289278"/>
                <a:chOff x="5108323" y="1463792"/>
                <a:chExt cx="374700" cy="374700"/>
              </a:xfrm>
            </p:grpSpPr>
            <p:sp>
              <p:nvSpPr>
                <p:cNvPr id="1041" name="Google Shape;1041;p64"/>
                <p:cNvSpPr/>
                <p:nvPr/>
              </p:nvSpPr>
              <p:spPr>
                <a:xfrm>
                  <a:off x="5108323" y="1463792"/>
                  <a:ext cx="374700" cy="3747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2" name="Google Shape;1042;p64"/>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1043" name="Google Shape;1043;p64"/>
          <p:cNvSpPr txBox="1"/>
          <p:nvPr/>
        </p:nvSpPr>
        <p:spPr>
          <a:xfrm>
            <a:off x="2502875" y="2092225"/>
            <a:ext cx="87240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TASK 1:</a:t>
            </a:r>
            <a:endParaRPr sz="2400" b="1"/>
          </a:p>
          <a:p>
            <a:pPr marL="0" lvl="0" indent="0" algn="l" rtl="0">
              <a:spcBef>
                <a:spcPts val="0"/>
              </a:spcBef>
              <a:spcAft>
                <a:spcPts val="0"/>
              </a:spcAft>
              <a:buNone/>
            </a:pPr>
            <a:r>
              <a:rPr lang="en-US" sz="2400" b="1"/>
              <a:t>Fit binary classification on </a:t>
            </a:r>
            <a:r>
              <a:rPr lang="en-US" sz="2400" b="1" i="1"/>
              <a:t>completion or failure</a:t>
            </a:r>
            <a:r>
              <a:rPr lang="en-US" sz="2400" b="1"/>
              <a:t> of Pickjob</a:t>
            </a:r>
            <a:endParaRPr sz="2400" b="1"/>
          </a:p>
        </p:txBody>
      </p:sp>
      <p:grpSp>
        <p:nvGrpSpPr>
          <p:cNvPr id="1044" name="Google Shape;1044;p64"/>
          <p:cNvGrpSpPr/>
          <p:nvPr/>
        </p:nvGrpSpPr>
        <p:grpSpPr>
          <a:xfrm>
            <a:off x="9531289" y="3318001"/>
            <a:ext cx="1547780" cy="1009177"/>
            <a:chOff x="9418330" y="2951963"/>
            <a:chExt cx="1417381" cy="924155"/>
          </a:xfrm>
        </p:grpSpPr>
        <p:grpSp>
          <p:nvGrpSpPr>
            <p:cNvPr id="1045" name="Google Shape;1045;p64"/>
            <p:cNvGrpSpPr/>
            <p:nvPr/>
          </p:nvGrpSpPr>
          <p:grpSpPr>
            <a:xfrm>
              <a:off x="9418330" y="2965170"/>
              <a:ext cx="1377226" cy="910948"/>
              <a:chOff x="9418330" y="2965170"/>
              <a:chExt cx="1377226" cy="910948"/>
            </a:xfrm>
          </p:grpSpPr>
          <p:grpSp>
            <p:nvGrpSpPr>
              <p:cNvPr id="1046" name="Google Shape;1046;p64"/>
              <p:cNvGrpSpPr/>
              <p:nvPr/>
            </p:nvGrpSpPr>
            <p:grpSpPr>
              <a:xfrm>
                <a:off x="9418330" y="2965170"/>
                <a:ext cx="1377226" cy="910948"/>
                <a:chOff x="330241" y="1526834"/>
                <a:chExt cx="2144209" cy="1418260"/>
              </a:xfrm>
            </p:grpSpPr>
            <p:sp>
              <p:nvSpPr>
                <p:cNvPr id="1047" name="Google Shape;1047;p64"/>
                <p:cNvSpPr/>
                <p:nvPr/>
              </p:nvSpPr>
              <p:spPr>
                <a:xfrm rot="5400000">
                  <a:off x="608298" y="1387245"/>
                  <a:ext cx="1061303" cy="1340482"/>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64"/>
                <p:cNvSpPr/>
                <p:nvPr/>
              </p:nvSpPr>
              <p:spPr>
                <a:xfrm>
                  <a:off x="330241" y="2609254"/>
                  <a:ext cx="2144209" cy="335840"/>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049" name="Google Shape;1049;p64"/>
              <p:cNvSpPr/>
              <p:nvPr/>
            </p:nvSpPr>
            <p:spPr>
              <a:xfrm>
                <a:off x="9962318" y="3429000"/>
                <a:ext cx="206930" cy="206930"/>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0" name="Google Shape;1050;p64"/>
              <p:cNvSpPr/>
              <p:nvPr/>
            </p:nvSpPr>
            <p:spPr>
              <a:xfrm>
                <a:off x="10221429" y="3429000"/>
                <a:ext cx="206930" cy="206930"/>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1" name="Google Shape;1051;p64"/>
              <p:cNvSpPr/>
              <p:nvPr/>
            </p:nvSpPr>
            <p:spPr>
              <a:xfrm>
                <a:off x="10480540" y="3429000"/>
                <a:ext cx="206930" cy="206930"/>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52" name="Google Shape;1052;p64"/>
            <p:cNvSpPr/>
            <p:nvPr/>
          </p:nvSpPr>
          <p:spPr>
            <a:xfrm>
              <a:off x="10331070" y="2951963"/>
              <a:ext cx="504641" cy="371489"/>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53" name="Google Shape;1053;p64"/>
          <p:cNvSpPr txBox="1"/>
          <p:nvPr/>
        </p:nvSpPr>
        <p:spPr>
          <a:xfrm>
            <a:off x="737150" y="3487338"/>
            <a:ext cx="8724000" cy="6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TASK 2:</a:t>
            </a:r>
            <a:endParaRPr sz="2400" b="1"/>
          </a:p>
          <a:p>
            <a:pPr marL="0" lvl="0" indent="0" algn="l" rtl="0">
              <a:spcBef>
                <a:spcPts val="0"/>
              </a:spcBef>
              <a:spcAft>
                <a:spcPts val="0"/>
              </a:spcAft>
              <a:buNone/>
            </a:pPr>
            <a:r>
              <a:rPr lang="en-US" sz="2400" b="1"/>
              <a:t>Fit binary classification on </a:t>
            </a:r>
            <a:r>
              <a:rPr lang="en-US" sz="2400" b="1" i="1"/>
              <a:t>Slow or Fast</a:t>
            </a:r>
            <a:r>
              <a:rPr lang="en-US" sz="2400" b="1"/>
              <a:t> job completion time</a:t>
            </a:r>
            <a:endParaRPr sz="2400" b="1"/>
          </a:p>
        </p:txBody>
      </p:sp>
      <p:pic>
        <p:nvPicPr>
          <p:cNvPr id="1054" name="Google Shape;1054;p64"/>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65"/>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Dataset Overview</a:t>
            </a:r>
            <a:endParaRPr sz="2400">
              <a:solidFill>
                <a:srgbClr val="999999"/>
              </a:solidFill>
            </a:endParaRPr>
          </a:p>
        </p:txBody>
      </p:sp>
      <p:pic>
        <p:nvPicPr>
          <p:cNvPr id="1060" name="Google Shape;1060;p65"/>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pic>
        <p:nvPicPr>
          <p:cNvPr id="1061" name="Google Shape;1061;p65"/>
          <p:cNvPicPr preferRelativeResize="0"/>
          <p:nvPr/>
        </p:nvPicPr>
        <p:blipFill rotWithShape="1">
          <a:blip r:embed="rId4">
            <a:alphaModFix/>
          </a:blip>
          <a:srcRect l="10008" t="-2290" r="80127" b="2289"/>
          <a:stretch/>
        </p:blipFill>
        <p:spPr>
          <a:xfrm>
            <a:off x="3293800" y="1784883"/>
            <a:ext cx="405900" cy="1371600"/>
          </a:xfrm>
          <a:prstGeom prst="rect">
            <a:avLst/>
          </a:prstGeom>
          <a:noFill/>
          <a:ln>
            <a:noFill/>
          </a:ln>
        </p:spPr>
      </p:pic>
      <p:pic>
        <p:nvPicPr>
          <p:cNvPr id="1062" name="Google Shape;1062;p65"/>
          <p:cNvPicPr preferRelativeResize="0"/>
          <p:nvPr/>
        </p:nvPicPr>
        <p:blipFill>
          <a:blip r:embed="rId5">
            <a:alphaModFix/>
          </a:blip>
          <a:stretch>
            <a:fillRect/>
          </a:stretch>
        </p:blipFill>
        <p:spPr>
          <a:xfrm>
            <a:off x="5846013" y="1856496"/>
            <a:ext cx="4423800" cy="1326925"/>
          </a:xfrm>
          <a:prstGeom prst="rect">
            <a:avLst/>
          </a:prstGeom>
          <a:noFill/>
          <a:ln>
            <a:noFill/>
          </a:ln>
        </p:spPr>
      </p:pic>
      <p:pic>
        <p:nvPicPr>
          <p:cNvPr id="1063" name="Google Shape;1063;p65"/>
          <p:cNvPicPr preferRelativeResize="0"/>
          <p:nvPr/>
        </p:nvPicPr>
        <p:blipFill rotWithShape="1">
          <a:blip r:embed="rId4">
            <a:alphaModFix/>
          </a:blip>
          <a:srcRect l="48008"/>
          <a:stretch/>
        </p:blipFill>
        <p:spPr>
          <a:xfrm>
            <a:off x="3699688" y="1819555"/>
            <a:ext cx="2139375" cy="1371600"/>
          </a:xfrm>
          <a:prstGeom prst="rect">
            <a:avLst/>
          </a:prstGeom>
          <a:noFill/>
          <a:ln>
            <a:noFill/>
          </a:ln>
        </p:spPr>
      </p:pic>
      <p:cxnSp>
        <p:nvCxnSpPr>
          <p:cNvPr id="1064" name="Google Shape;1064;p65"/>
          <p:cNvCxnSpPr/>
          <p:nvPr/>
        </p:nvCxnSpPr>
        <p:spPr>
          <a:xfrm flipH="1">
            <a:off x="4944600" y="3374700"/>
            <a:ext cx="679200" cy="657300"/>
          </a:xfrm>
          <a:prstGeom prst="straightConnector1">
            <a:avLst/>
          </a:prstGeom>
          <a:noFill/>
          <a:ln w="9525" cap="flat" cmpd="sng">
            <a:solidFill>
              <a:schemeClr val="dk2"/>
            </a:solidFill>
            <a:prstDash val="solid"/>
            <a:round/>
            <a:headEnd type="none" w="med" len="med"/>
            <a:tailEnd type="triangle" w="med" len="med"/>
          </a:ln>
        </p:spPr>
      </p:cxnSp>
      <p:cxnSp>
        <p:nvCxnSpPr>
          <p:cNvPr id="1065" name="Google Shape;1065;p65"/>
          <p:cNvCxnSpPr/>
          <p:nvPr/>
        </p:nvCxnSpPr>
        <p:spPr>
          <a:xfrm>
            <a:off x="6448150" y="3377100"/>
            <a:ext cx="651000" cy="652500"/>
          </a:xfrm>
          <a:prstGeom prst="straightConnector1">
            <a:avLst/>
          </a:prstGeom>
          <a:noFill/>
          <a:ln w="9525" cap="flat" cmpd="sng">
            <a:solidFill>
              <a:schemeClr val="dk2"/>
            </a:solidFill>
            <a:prstDash val="solid"/>
            <a:round/>
            <a:headEnd type="none" w="med" len="med"/>
            <a:tailEnd type="triangle" w="med" len="med"/>
          </a:ln>
        </p:spPr>
      </p:cxnSp>
      <p:sp>
        <p:nvSpPr>
          <p:cNvPr id="1066" name="Google Shape;1066;p65"/>
          <p:cNvSpPr txBox="1"/>
          <p:nvPr/>
        </p:nvSpPr>
        <p:spPr>
          <a:xfrm>
            <a:off x="3418150" y="4280350"/>
            <a:ext cx="2457300" cy="184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2000" dirty="0"/>
              <a:t>Task 1</a:t>
            </a:r>
            <a:endParaRPr sz="2000" dirty="0"/>
          </a:p>
          <a:p>
            <a:pPr marL="0" lvl="0" indent="0" algn="l" rtl="0">
              <a:spcBef>
                <a:spcPts val="0"/>
              </a:spcBef>
              <a:spcAft>
                <a:spcPts val="0"/>
              </a:spcAft>
              <a:buNone/>
            </a:pPr>
            <a:r>
              <a:rPr lang="en-US" sz="2000" dirty="0"/>
              <a:t>X : (125148 , 33)</a:t>
            </a:r>
            <a:endParaRPr sz="2000" dirty="0"/>
          </a:p>
          <a:p>
            <a:pPr marL="0" lvl="0" indent="0" algn="l" rtl="0">
              <a:spcBef>
                <a:spcPts val="0"/>
              </a:spcBef>
              <a:spcAft>
                <a:spcPts val="0"/>
              </a:spcAft>
              <a:buNone/>
            </a:pPr>
            <a:r>
              <a:rPr lang="en-US" sz="2000" dirty="0"/>
              <a:t>Y :  Complete - 0</a:t>
            </a:r>
            <a:endParaRPr sz="2000" dirty="0"/>
          </a:p>
          <a:p>
            <a:pPr marL="0" lvl="0" indent="0" algn="l" rtl="0">
              <a:spcBef>
                <a:spcPts val="0"/>
              </a:spcBef>
              <a:spcAft>
                <a:spcPts val="0"/>
              </a:spcAft>
              <a:buNone/>
            </a:pPr>
            <a:r>
              <a:rPr lang="en-US" sz="2000" dirty="0"/>
              <a:t>       Failed - 1</a:t>
            </a:r>
            <a:endParaRPr sz="2000" dirty="0"/>
          </a:p>
          <a:p>
            <a:pPr marL="101600" marR="101600" lvl="0" indent="0" algn="r" rtl="0">
              <a:lnSpc>
                <a:spcPct val="121429"/>
              </a:lnSpc>
              <a:spcBef>
                <a:spcPts val="0"/>
              </a:spcBef>
              <a:spcAft>
                <a:spcPts val="0"/>
              </a:spcAft>
              <a:buClr>
                <a:schemeClr val="dk1"/>
              </a:buClr>
              <a:buSzPts val="1100"/>
              <a:buFont typeface="Arial"/>
              <a:buNone/>
            </a:pPr>
            <a:endParaRPr sz="1050" dirty="0">
              <a:solidFill>
                <a:srgbClr val="303F9F"/>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1067" name="Google Shape;1067;p65"/>
          <p:cNvSpPr txBox="1"/>
          <p:nvPr/>
        </p:nvSpPr>
        <p:spPr>
          <a:xfrm>
            <a:off x="6791450" y="4280350"/>
            <a:ext cx="2396400" cy="1635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2000" dirty="0"/>
              <a:t>Task 2</a:t>
            </a:r>
            <a:endParaRPr sz="2000" dirty="0"/>
          </a:p>
          <a:p>
            <a:pPr marL="0" lvl="0" indent="0" algn="l" rtl="0">
              <a:spcBef>
                <a:spcPts val="0"/>
              </a:spcBef>
              <a:spcAft>
                <a:spcPts val="0"/>
              </a:spcAft>
              <a:buNone/>
            </a:pPr>
            <a:r>
              <a:rPr lang="en-US" sz="2000" dirty="0"/>
              <a:t>X : (111413 , 33)</a:t>
            </a:r>
            <a:endParaRPr sz="2000" dirty="0"/>
          </a:p>
          <a:p>
            <a:pPr marL="0" lvl="0" indent="0" algn="l" rtl="0">
              <a:spcBef>
                <a:spcPts val="0"/>
              </a:spcBef>
              <a:spcAft>
                <a:spcPts val="0"/>
              </a:spcAft>
              <a:buNone/>
            </a:pPr>
            <a:r>
              <a:rPr lang="en-US" sz="2000" dirty="0"/>
              <a:t>Y :   Fast - 1</a:t>
            </a:r>
            <a:endParaRPr sz="2000" dirty="0"/>
          </a:p>
          <a:p>
            <a:pPr marL="0" lvl="0" indent="0" algn="l" rtl="0">
              <a:spcBef>
                <a:spcPts val="0"/>
              </a:spcBef>
              <a:spcAft>
                <a:spcPts val="0"/>
              </a:spcAft>
              <a:buNone/>
            </a:pPr>
            <a:r>
              <a:rPr lang="en-US" sz="2000" dirty="0"/>
              <a:t>       Slow - 0</a:t>
            </a:r>
            <a:endParaRPr sz="2000" dirty="0"/>
          </a:p>
          <a:p>
            <a:pPr marL="101600" marR="101600" lvl="0" indent="0" algn="r" rtl="0">
              <a:lnSpc>
                <a:spcPct val="121429"/>
              </a:lnSpc>
              <a:spcBef>
                <a:spcPts val="0"/>
              </a:spcBef>
              <a:spcAft>
                <a:spcPts val="0"/>
              </a:spcAft>
              <a:buNone/>
            </a:pPr>
            <a:endParaRPr sz="1050" dirty="0">
              <a:solidFill>
                <a:srgbClr val="303F9F"/>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dirty="0"/>
          </a:p>
        </p:txBody>
      </p:sp>
      <p:pic>
        <p:nvPicPr>
          <p:cNvPr id="1068" name="Google Shape;1068;p65"/>
          <p:cNvPicPr preferRelativeResize="0"/>
          <p:nvPr/>
        </p:nvPicPr>
        <p:blipFill rotWithShape="1">
          <a:blip r:embed="rId4">
            <a:alphaModFix/>
          </a:blip>
          <a:srcRect l="19363" t="-2290" r="59091" b="2289"/>
          <a:stretch/>
        </p:blipFill>
        <p:spPr>
          <a:xfrm>
            <a:off x="2407250" y="1786697"/>
            <a:ext cx="886551" cy="1371600"/>
          </a:xfrm>
          <a:prstGeom prst="rect">
            <a:avLst/>
          </a:prstGeom>
          <a:noFill/>
          <a:ln>
            <a:noFill/>
          </a:ln>
        </p:spPr>
      </p:pic>
      <p:pic>
        <p:nvPicPr>
          <p:cNvPr id="1069" name="Google Shape;1069;p65"/>
          <p:cNvPicPr preferRelativeResize="0"/>
          <p:nvPr/>
        </p:nvPicPr>
        <p:blipFill rotWithShape="1">
          <a:blip r:embed="rId4">
            <a:alphaModFix/>
          </a:blip>
          <a:srcRect l="-1597" t="-2290" r="89619" b="2289"/>
          <a:stretch/>
        </p:blipFill>
        <p:spPr>
          <a:xfrm>
            <a:off x="1914350" y="1784887"/>
            <a:ext cx="492899" cy="1371600"/>
          </a:xfrm>
          <a:prstGeom prst="rect">
            <a:avLst/>
          </a:prstGeom>
          <a:noFill/>
          <a:ln>
            <a:noFill/>
          </a:ln>
        </p:spPr>
      </p:pic>
      <p:sp>
        <p:nvSpPr>
          <p:cNvPr id="1070" name="Google Shape;1070;p65"/>
          <p:cNvSpPr/>
          <p:nvPr/>
        </p:nvSpPr>
        <p:spPr>
          <a:xfrm>
            <a:off x="3293800" y="1819550"/>
            <a:ext cx="6975900" cy="1371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5"/>
          <p:cNvSpPr/>
          <p:nvPr/>
        </p:nvSpPr>
        <p:spPr>
          <a:xfrm>
            <a:off x="1951399" y="1817749"/>
            <a:ext cx="1326000" cy="1371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5"/>
          <p:cNvSpPr txBox="1"/>
          <p:nvPr/>
        </p:nvSpPr>
        <p:spPr>
          <a:xfrm>
            <a:off x="2055950" y="3277050"/>
            <a:ext cx="11169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Continuous</a:t>
            </a:r>
            <a:endParaRPr/>
          </a:p>
        </p:txBody>
      </p:sp>
      <p:sp>
        <p:nvSpPr>
          <p:cNvPr id="1073" name="Google Shape;1073;p65"/>
          <p:cNvSpPr txBox="1"/>
          <p:nvPr/>
        </p:nvSpPr>
        <p:spPr>
          <a:xfrm>
            <a:off x="8409300" y="3277050"/>
            <a:ext cx="17178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One-hot encoded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30"/>
          <p:cNvGrpSpPr/>
          <p:nvPr/>
        </p:nvGrpSpPr>
        <p:grpSpPr>
          <a:xfrm rot="-5400000">
            <a:off x="5185062" y="-1635380"/>
            <a:ext cx="1819481" cy="12191852"/>
            <a:chOff x="7863840" y="1228255"/>
            <a:chExt cx="909828" cy="228600"/>
          </a:xfrm>
        </p:grpSpPr>
        <p:sp>
          <p:nvSpPr>
            <p:cNvPr id="376" name="Google Shape;376;p30"/>
            <p:cNvSpPr/>
            <p:nvPr/>
          </p:nvSpPr>
          <p:spPr>
            <a:xfrm>
              <a:off x="7863840" y="1228255"/>
              <a:ext cx="2286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30"/>
            <p:cNvSpPr/>
            <p:nvPr/>
          </p:nvSpPr>
          <p:spPr>
            <a:xfrm>
              <a:off x="8090916" y="1228255"/>
              <a:ext cx="2286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30"/>
            <p:cNvSpPr/>
            <p:nvPr/>
          </p:nvSpPr>
          <p:spPr>
            <a:xfrm>
              <a:off x="8317992" y="1228255"/>
              <a:ext cx="228600" cy="228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30"/>
            <p:cNvSpPr/>
            <p:nvPr/>
          </p:nvSpPr>
          <p:spPr>
            <a:xfrm>
              <a:off x="8545068" y="1228255"/>
              <a:ext cx="228600" cy="2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80" name="Google Shape;380;p30"/>
          <p:cNvSpPr/>
          <p:nvPr/>
        </p:nvSpPr>
        <p:spPr>
          <a:xfrm>
            <a:off x="0" y="3550807"/>
            <a:ext cx="12192000" cy="181816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30"/>
          <p:cNvSpPr txBox="1"/>
          <p:nvPr/>
        </p:nvSpPr>
        <p:spPr>
          <a:xfrm>
            <a:off x="1" y="4041867"/>
            <a:ext cx="12192000" cy="83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lt1"/>
                </a:solidFill>
                <a:latin typeface="Calibri"/>
                <a:ea typeface="Calibri"/>
                <a:cs typeface="Calibri"/>
                <a:sym typeface="Calibri"/>
              </a:rPr>
              <a:t>Introduction</a:t>
            </a:r>
            <a:endParaRPr sz="4800">
              <a:solidFill>
                <a:schemeClr val="lt1"/>
              </a:solidFill>
              <a:latin typeface="Calibri"/>
              <a:ea typeface="Calibri"/>
              <a:cs typeface="Calibri"/>
              <a:sym typeface="Calibri"/>
            </a:endParaRPr>
          </a:p>
        </p:txBody>
      </p:sp>
      <p:sp>
        <p:nvSpPr>
          <p:cNvPr id="382" name="Google Shape;382;p30"/>
          <p:cNvSpPr txBox="1"/>
          <p:nvPr/>
        </p:nvSpPr>
        <p:spPr>
          <a:xfrm>
            <a:off x="-1" y="4564440"/>
            <a:ext cx="12191853" cy="37965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grpSp>
        <p:nvGrpSpPr>
          <p:cNvPr id="383" name="Google Shape;383;p30"/>
          <p:cNvGrpSpPr/>
          <p:nvPr/>
        </p:nvGrpSpPr>
        <p:grpSpPr>
          <a:xfrm rot="3017773">
            <a:off x="5572822" y="1811918"/>
            <a:ext cx="511673" cy="350797"/>
            <a:chOff x="5392597" y="1514643"/>
            <a:chExt cx="662791" cy="454401"/>
          </a:xfrm>
        </p:grpSpPr>
        <p:sp>
          <p:nvSpPr>
            <p:cNvPr id="384" name="Google Shape;384;p30"/>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30"/>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30"/>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30"/>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30"/>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9" name="Google Shape;389;p30"/>
          <p:cNvGrpSpPr/>
          <p:nvPr/>
        </p:nvGrpSpPr>
        <p:grpSpPr>
          <a:xfrm rot="7898637">
            <a:off x="5214392" y="1000348"/>
            <a:ext cx="344525" cy="861967"/>
            <a:chOff x="4130248" y="650162"/>
            <a:chExt cx="502279" cy="1664988"/>
          </a:xfrm>
        </p:grpSpPr>
        <p:sp>
          <p:nvSpPr>
            <p:cNvPr id="390" name="Google Shape;390;p30"/>
            <p:cNvSpPr/>
            <p:nvPr/>
          </p:nvSpPr>
          <p:spPr>
            <a:xfrm>
              <a:off x="4130248" y="650162"/>
              <a:ext cx="502273"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30"/>
            <p:cNvSpPr/>
            <p:nvPr/>
          </p:nvSpPr>
          <p:spPr>
            <a:xfrm>
              <a:off x="4449648" y="650162"/>
              <a:ext cx="182879"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2" name="Google Shape;392;p30"/>
          <p:cNvGrpSpPr/>
          <p:nvPr/>
        </p:nvGrpSpPr>
        <p:grpSpPr>
          <a:xfrm rot="-5935981">
            <a:off x="4034189" y="738019"/>
            <a:ext cx="778364" cy="1477533"/>
            <a:chOff x="153404" y="587024"/>
            <a:chExt cx="999564" cy="1627256"/>
          </a:xfrm>
        </p:grpSpPr>
        <p:sp>
          <p:nvSpPr>
            <p:cNvPr id="393" name="Google Shape;393;p30"/>
            <p:cNvSpPr/>
            <p:nvPr/>
          </p:nvSpPr>
          <p:spPr>
            <a:xfrm rot="-1104389">
              <a:off x="400453" y="630207"/>
              <a:ext cx="522894" cy="1539139"/>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30"/>
            <p:cNvSpPr/>
            <p:nvPr/>
          </p:nvSpPr>
          <p:spPr>
            <a:xfrm rot="-1104389">
              <a:off x="391499" y="684262"/>
              <a:ext cx="191608" cy="1539139"/>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95" name="Google Shape;395;p30"/>
          <p:cNvGrpSpPr/>
          <p:nvPr/>
        </p:nvGrpSpPr>
        <p:grpSpPr>
          <a:xfrm rot="1062574">
            <a:off x="4839586" y="933055"/>
            <a:ext cx="437403" cy="437403"/>
            <a:chOff x="121429" y="411151"/>
            <a:chExt cx="607375" cy="607375"/>
          </a:xfrm>
        </p:grpSpPr>
        <p:sp>
          <p:nvSpPr>
            <p:cNvPr id="396" name="Google Shape;396;p30"/>
            <p:cNvSpPr/>
            <p:nvPr/>
          </p:nvSpPr>
          <p:spPr>
            <a:xfrm>
              <a:off x="121429" y="411151"/>
              <a:ext cx="607375" cy="607375"/>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30"/>
            <p:cNvSpPr/>
            <p:nvPr/>
          </p:nvSpPr>
          <p:spPr>
            <a:xfrm>
              <a:off x="186933" y="476655"/>
              <a:ext cx="476367" cy="47636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30"/>
            <p:cNvSpPr/>
            <p:nvPr/>
          </p:nvSpPr>
          <p:spPr>
            <a:xfrm>
              <a:off x="306264" y="596604"/>
              <a:ext cx="237705" cy="23646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0"/>
            <p:cNvSpPr/>
            <p:nvPr/>
          </p:nvSpPr>
          <p:spPr>
            <a:xfrm>
              <a:off x="385558"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00" name="Google Shape;400;p30"/>
          <p:cNvSpPr/>
          <p:nvPr/>
        </p:nvSpPr>
        <p:spPr>
          <a:xfrm>
            <a:off x="2939995" y="3151042"/>
            <a:ext cx="1618488"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1" name="Google Shape;401;p30"/>
          <p:cNvGrpSpPr/>
          <p:nvPr/>
        </p:nvGrpSpPr>
        <p:grpSpPr>
          <a:xfrm rot="1056235">
            <a:off x="3377489" y="1771759"/>
            <a:ext cx="734927" cy="1196437"/>
            <a:chOff x="153404" y="587025"/>
            <a:chExt cx="999561" cy="1627255"/>
          </a:xfrm>
        </p:grpSpPr>
        <p:sp>
          <p:nvSpPr>
            <p:cNvPr id="402" name="Google Shape;402;p30"/>
            <p:cNvSpPr/>
            <p:nvPr/>
          </p:nvSpPr>
          <p:spPr>
            <a:xfrm rot="-1104389">
              <a:off x="400452" y="630207"/>
              <a:ext cx="522892"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30"/>
            <p:cNvSpPr/>
            <p:nvPr/>
          </p:nvSpPr>
          <p:spPr>
            <a:xfrm rot="-1104389">
              <a:off x="391499" y="684262"/>
              <a:ext cx="191607" cy="1539138"/>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04" name="Google Shape;404;p30"/>
          <p:cNvSpPr/>
          <p:nvPr/>
        </p:nvSpPr>
        <p:spPr>
          <a:xfrm>
            <a:off x="3460460" y="1575008"/>
            <a:ext cx="525968" cy="52596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30"/>
          <p:cNvSpPr/>
          <p:nvPr/>
        </p:nvSpPr>
        <p:spPr>
          <a:xfrm>
            <a:off x="3517185" y="1631733"/>
            <a:ext cx="412519" cy="41251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0"/>
          <p:cNvSpPr/>
          <p:nvPr/>
        </p:nvSpPr>
        <p:spPr>
          <a:xfrm>
            <a:off x="3620522" y="1735607"/>
            <a:ext cx="205845" cy="204771"/>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0"/>
          <p:cNvSpPr/>
          <p:nvPr/>
        </p:nvSpPr>
        <p:spPr>
          <a:xfrm>
            <a:off x="3689186" y="1803734"/>
            <a:ext cx="68517" cy="6851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30"/>
          <p:cNvSpPr/>
          <p:nvPr/>
        </p:nvSpPr>
        <p:spPr>
          <a:xfrm>
            <a:off x="3126222" y="3080302"/>
            <a:ext cx="1246034" cy="71186"/>
          </a:xfrm>
          <a:prstGeom prst="round2SameRect">
            <a:avLst>
              <a:gd name="adj1" fmla="val 50000"/>
              <a:gd name="adj2"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30"/>
          <p:cNvSpPr/>
          <p:nvPr/>
        </p:nvSpPr>
        <p:spPr>
          <a:xfrm>
            <a:off x="3288913" y="2828857"/>
            <a:ext cx="920653"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30"/>
          <p:cNvSpPr/>
          <p:nvPr/>
        </p:nvSpPr>
        <p:spPr>
          <a:xfrm>
            <a:off x="-1" y="3417122"/>
            <a:ext cx="12191853" cy="707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30"/>
          <p:cNvSpPr/>
          <p:nvPr/>
        </p:nvSpPr>
        <p:spPr>
          <a:xfrm>
            <a:off x="147" y="5426893"/>
            <a:ext cx="12191853" cy="707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12" name="Google Shape;412;p30"/>
          <p:cNvGrpSpPr/>
          <p:nvPr/>
        </p:nvGrpSpPr>
        <p:grpSpPr>
          <a:xfrm rot="-3109433" flipH="1">
            <a:off x="5333097" y="1795903"/>
            <a:ext cx="514126" cy="350838"/>
            <a:chOff x="5392597" y="1514643"/>
            <a:chExt cx="665967" cy="454455"/>
          </a:xfrm>
        </p:grpSpPr>
        <p:sp>
          <p:nvSpPr>
            <p:cNvPr id="413" name="Google Shape;413;p30"/>
            <p:cNvSpPr/>
            <p:nvPr/>
          </p:nvSpPr>
          <p:spPr>
            <a:xfrm rot="5912136" flipH="1">
              <a:off x="5633173" y="1617814"/>
              <a:ext cx="141626" cy="93186"/>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30"/>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30"/>
            <p:cNvSpPr/>
            <p:nvPr/>
          </p:nvSpPr>
          <p:spPr>
            <a:xfrm rot="7277434" flipH="1">
              <a:off x="5857778" y="1735728"/>
              <a:ext cx="103331" cy="96694"/>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30"/>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30"/>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18" name="Google Shape;418;p30"/>
          <p:cNvGrpSpPr/>
          <p:nvPr/>
        </p:nvGrpSpPr>
        <p:grpSpPr>
          <a:xfrm rot="2713823">
            <a:off x="5532341" y="1541788"/>
            <a:ext cx="289218" cy="289219"/>
            <a:chOff x="5108323" y="1463792"/>
            <a:chExt cx="374636" cy="374638"/>
          </a:xfrm>
        </p:grpSpPr>
        <p:sp>
          <p:nvSpPr>
            <p:cNvPr id="419" name="Google Shape;419;p30"/>
            <p:cNvSpPr/>
            <p:nvPr/>
          </p:nvSpPr>
          <p:spPr>
            <a:xfrm>
              <a:off x="5108323" y="1463792"/>
              <a:ext cx="374636" cy="37463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30"/>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1" name="Google Shape;421;p30"/>
          <p:cNvSpPr txBox="1"/>
          <p:nvPr/>
        </p:nvSpPr>
        <p:spPr>
          <a:xfrm>
            <a:off x="5213650" y="2239050"/>
            <a:ext cx="3680700" cy="11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chemeClr val="lt1"/>
                </a:solidFill>
                <a:latin typeface="Calibri"/>
                <a:ea typeface="Calibri"/>
                <a:cs typeface="Calibri"/>
                <a:sym typeface="Calibri"/>
              </a:rPr>
              <a:t>Section I</a:t>
            </a:r>
            <a:endParaRPr sz="72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6"/>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Predictive Analysis</a:t>
            </a:r>
            <a:endParaRPr sz="3600"/>
          </a:p>
          <a:p>
            <a:pPr marL="0" lvl="0" indent="0" algn="ctr" rtl="0">
              <a:lnSpc>
                <a:spcPct val="90000"/>
              </a:lnSpc>
              <a:spcBef>
                <a:spcPts val="0"/>
              </a:spcBef>
              <a:spcAft>
                <a:spcPts val="0"/>
              </a:spcAft>
              <a:buClr>
                <a:srgbClr val="262626"/>
              </a:buClr>
              <a:buSzPts val="5400"/>
              <a:buNone/>
            </a:pPr>
            <a:r>
              <a:rPr lang="en-US" sz="2400">
                <a:solidFill>
                  <a:srgbClr val="999999"/>
                </a:solidFill>
              </a:rPr>
              <a:t>Pipeline</a:t>
            </a:r>
            <a:endParaRPr sz="2400">
              <a:solidFill>
                <a:srgbClr val="999999"/>
              </a:solidFill>
            </a:endParaRPr>
          </a:p>
        </p:txBody>
      </p:sp>
      <p:sp>
        <p:nvSpPr>
          <p:cNvPr id="1079" name="Google Shape;1079;p66"/>
          <p:cNvSpPr txBox="1"/>
          <p:nvPr/>
        </p:nvSpPr>
        <p:spPr>
          <a:xfrm>
            <a:off x="860819" y="3870389"/>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1"/>
                </a:solidFill>
                <a:latin typeface="Arial"/>
                <a:ea typeface="Arial"/>
                <a:cs typeface="Arial"/>
                <a:sym typeface="Arial"/>
              </a:rPr>
              <a:t>1st</a:t>
            </a:r>
            <a:endParaRPr sz="5400" b="1">
              <a:solidFill>
                <a:schemeClr val="accent1"/>
              </a:solidFill>
              <a:latin typeface="Arial"/>
              <a:ea typeface="Arial"/>
              <a:cs typeface="Arial"/>
              <a:sym typeface="Arial"/>
            </a:endParaRPr>
          </a:p>
        </p:txBody>
      </p:sp>
      <p:sp>
        <p:nvSpPr>
          <p:cNvPr id="1080" name="Google Shape;1080;p66"/>
          <p:cNvSpPr txBox="1"/>
          <p:nvPr/>
        </p:nvSpPr>
        <p:spPr>
          <a:xfrm>
            <a:off x="860819" y="5612270"/>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2"/>
                </a:solidFill>
                <a:latin typeface="Arial"/>
                <a:ea typeface="Arial"/>
                <a:cs typeface="Arial"/>
                <a:sym typeface="Arial"/>
              </a:rPr>
              <a:t>2st</a:t>
            </a:r>
            <a:endParaRPr sz="5400" b="1">
              <a:solidFill>
                <a:schemeClr val="accent2"/>
              </a:solidFill>
              <a:latin typeface="Arial"/>
              <a:ea typeface="Arial"/>
              <a:cs typeface="Arial"/>
              <a:sym typeface="Arial"/>
            </a:endParaRPr>
          </a:p>
        </p:txBody>
      </p:sp>
      <p:sp>
        <p:nvSpPr>
          <p:cNvPr id="1081" name="Google Shape;1081;p66"/>
          <p:cNvSpPr txBox="1"/>
          <p:nvPr/>
        </p:nvSpPr>
        <p:spPr>
          <a:xfrm>
            <a:off x="6248400" y="3870389"/>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3"/>
                </a:solidFill>
                <a:latin typeface="Arial"/>
                <a:ea typeface="Arial"/>
                <a:cs typeface="Arial"/>
                <a:sym typeface="Arial"/>
              </a:rPr>
              <a:t>3st</a:t>
            </a:r>
            <a:endParaRPr sz="5400" b="1">
              <a:solidFill>
                <a:schemeClr val="accent3"/>
              </a:solidFill>
              <a:latin typeface="Arial"/>
              <a:ea typeface="Arial"/>
              <a:cs typeface="Arial"/>
              <a:sym typeface="Arial"/>
            </a:endParaRPr>
          </a:p>
        </p:txBody>
      </p:sp>
      <p:sp>
        <p:nvSpPr>
          <p:cNvPr id="1082" name="Google Shape;1082;p66"/>
          <p:cNvSpPr txBox="1"/>
          <p:nvPr/>
        </p:nvSpPr>
        <p:spPr>
          <a:xfrm>
            <a:off x="6248400" y="5612270"/>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4"/>
                </a:solidFill>
                <a:latin typeface="Arial"/>
                <a:ea typeface="Arial"/>
                <a:cs typeface="Arial"/>
                <a:sym typeface="Arial"/>
              </a:rPr>
              <a:t>4st</a:t>
            </a:r>
            <a:endParaRPr sz="5400" b="1">
              <a:solidFill>
                <a:schemeClr val="accent4"/>
              </a:solidFill>
              <a:latin typeface="Arial"/>
              <a:ea typeface="Arial"/>
              <a:cs typeface="Arial"/>
              <a:sym typeface="Arial"/>
            </a:endParaRPr>
          </a:p>
        </p:txBody>
      </p:sp>
      <p:grpSp>
        <p:nvGrpSpPr>
          <p:cNvPr id="1083" name="Google Shape;1083;p66"/>
          <p:cNvGrpSpPr/>
          <p:nvPr/>
        </p:nvGrpSpPr>
        <p:grpSpPr>
          <a:xfrm>
            <a:off x="2160117" y="3870388"/>
            <a:ext cx="3770871" cy="923199"/>
            <a:chOff x="2551705" y="4283314"/>
            <a:chExt cx="2152201" cy="923199"/>
          </a:xfrm>
        </p:grpSpPr>
        <p:sp>
          <p:nvSpPr>
            <p:cNvPr id="1084" name="Google Shape;1084;p66"/>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rgbClr val="3F3F3F"/>
                </a:buClr>
                <a:buSzPts val="1200"/>
                <a:buChar char="●"/>
              </a:pPr>
              <a:r>
                <a:rPr lang="en-US" sz="1200">
                  <a:solidFill>
                    <a:srgbClr val="3F3F3F"/>
                  </a:solidFill>
                </a:rPr>
                <a:t>Columns with continuous values are standardized with z-score normalization. Test dataset is scaled according to mean/std of training dataset</a:t>
              </a:r>
              <a:endParaRPr sz="1200">
                <a:solidFill>
                  <a:srgbClr val="3F3F3F"/>
                </a:solidFill>
              </a:endParaRPr>
            </a:p>
            <a:p>
              <a:pPr marL="457200" marR="0" lvl="0" indent="-304800" algn="l" rtl="0">
                <a:spcBef>
                  <a:spcPts val="0"/>
                </a:spcBef>
                <a:spcAft>
                  <a:spcPts val="0"/>
                </a:spcAft>
                <a:buClr>
                  <a:srgbClr val="3F3F3F"/>
                </a:buClr>
                <a:buSzPts val="1200"/>
                <a:buChar char="●"/>
              </a:pPr>
              <a:r>
                <a:rPr lang="en-US" sz="1200">
                  <a:solidFill>
                    <a:srgbClr val="3F3F3F"/>
                  </a:solidFill>
                </a:rPr>
                <a:t>Fast/Slow jobs are labels via criteria of 1 standard deviation from the mean job completion time</a:t>
              </a:r>
              <a:endParaRPr sz="1200">
                <a:solidFill>
                  <a:srgbClr val="3F3F3F"/>
                </a:solidFill>
              </a:endParaRPr>
            </a:p>
          </p:txBody>
        </p:sp>
        <p:sp>
          <p:nvSpPr>
            <p:cNvPr id="1085" name="Google Shape;1085;p66"/>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595959"/>
                  </a:solidFill>
                </a:rPr>
                <a:t>Data Preprocessing</a:t>
              </a:r>
              <a:endParaRPr b="1">
                <a:solidFill>
                  <a:srgbClr val="595959"/>
                </a:solidFill>
                <a:latin typeface="Arial"/>
                <a:ea typeface="Arial"/>
                <a:cs typeface="Arial"/>
                <a:sym typeface="Arial"/>
              </a:endParaRPr>
            </a:p>
          </p:txBody>
        </p:sp>
      </p:grpSp>
      <p:grpSp>
        <p:nvGrpSpPr>
          <p:cNvPr id="1086" name="Google Shape;1086;p66"/>
          <p:cNvGrpSpPr/>
          <p:nvPr/>
        </p:nvGrpSpPr>
        <p:grpSpPr>
          <a:xfrm>
            <a:off x="7547697" y="3870388"/>
            <a:ext cx="3770871" cy="923199"/>
            <a:chOff x="2551705" y="4283314"/>
            <a:chExt cx="2152201" cy="923199"/>
          </a:xfrm>
        </p:grpSpPr>
        <p:sp>
          <p:nvSpPr>
            <p:cNvPr id="1087" name="Google Shape;1087;p66"/>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rgbClr val="3F3F3F"/>
                </a:buClr>
                <a:buSzPts val="1200"/>
                <a:buChar char="●"/>
              </a:pPr>
              <a:r>
                <a:rPr lang="en-US" sz="1200">
                  <a:solidFill>
                    <a:srgbClr val="3F3F3F"/>
                  </a:solidFill>
                </a:rPr>
                <a:t>To find the optimal and robust model, grid search on hyperparameters with 5-fold cross validation was used</a:t>
              </a:r>
              <a:endParaRPr sz="1200">
                <a:solidFill>
                  <a:srgbClr val="3F3F3F"/>
                </a:solidFill>
              </a:endParaRPr>
            </a:p>
            <a:p>
              <a:pPr marL="457200" marR="0" lvl="0" indent="-304800" algn="l" rtl="0">
                <a:spcBef>
                  <a:spcPts val="0"/>
                </a:spcBef>
                <a:spcAft>
                  <a:spcPts val="0"/>
                </a:spcAft>
                <a:buClr>
                  <a:srgbClr val="3F3F3F"/>
                </a:buClr>
                <a:buSzPts val="1200"/>
                <a:buChar char="●"/>
              </a:pPr>
              <a:r>
                <a:rPr lang="en-US" sz="1200">
                  <a:solidFill>
                    <a:srgbClr val="3F3F3F"/>
                  </a:solidFill>
                </a:rPr>
                <a:t>Due to data imbalance, model with the highest recall was chosen</a:t>
              </a:r>
              <a:endParaRPr sz="1200">
                <a:solidFill>
                  <a:srgbClr val="3F3F3F"/>
                </a:solidFill>
              </a:endParaRPr>
            </a:p>
          </p:txBody>
        </p:sp>
        <p:sp>
          <p:nvSpPr>
            <p:cNvPr id="1088" name="Google Shape;1088;p66"/>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595959"/>
                  </a:solidFill>
                </a:rPr>
                <a:t>Grid search + CV</a:t>
              </a:r>
              <a:endParaRPr b="1">
                <a:solidFill>
                  <a:srgbClr val="595959"/>
                </a:solidFill>
                <a:latin typeface="Arial"/>
                <a:ea typeface="Arial"/>
                <a:cs typeface="Arial"/>
                <a:sym typeface="Arial"/>
              </a:endParaRPr>
            </a:p>
          </p:txBody>
        </p:sp>
      </p:grpSp>
      <p:grpSp>
        <p:nvGrpSpPr>
          <p:cNvPr id="1089" name="Google Shape;1089;p66"/>
          <p:cNvGrpSpPr/>
          <p:nvPr/>
        </p:nvGrpSpPr>
        <p:grpSpPr>
          <a:xfrm>
            <a:off x="2160117" y="5612269"/>
            <a:ext cx="3770871" cy="923199"/>
            <a:chOff x="2551705" y="4283314"/>
            <a:chExt cx="2152201" cy="923199"/>
          </a:xfrm>
        </p:grpSpPr>
        <p:sp>
          <p:nvSpPr>
            <p:cNvPr id="1090" name="Google Shape;1090;p66"/>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rPr>
                <a:t>Since the ratio of completed jobs and failed jobs is 9:1, undersampling without replacement was used to balance the training dataset</a:t>
              </a:r>
              <a:endParaRPr sz="1200">
                <a:solidFill>
                  <a:srgbClr val="3F3F3F"/>
                </a:solidFill>
                <a:latin typeface="Arial"/>
                <a:ea typeface="Arial"/>
                <a:cs typeface="Arial"/>
                <a:sym typeface="Arial"/>
              </a:endParaRPr>
            </a:p>
          </p:txBody>
        </p:sp>
        <p:sp>
          <p:nvSpPr>
            <p:cNvPr id="1091" name="Google Shape;1091;p66"/>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595959"/>
                  </a:solidFill>
                </a:rPr>
                <a:t>Deal with imbalanced dataset</a:t>
              </a:r>
              <a:endParaRPr b="1">
                <a:solidFill>
                  <a:srgbClr val="595959"/>
                </a:solidFill>
                <a:latin typeface="Arial"/>
                <a:ea typeface="Arial"/>
                <a:cs typeface="Arial"/>
                <a:sym typeface="Arial"/>
              </a:endParaRPr>
            </a:p>
          </p:txBody>
        </p:sp>
      </p:grpSp>
      <p:grpSp>
        <p:nvGrpSpPr>
          <p:cNvPr id="1092" name="Google Shape;1092;p66"/>
          <p:cNvGrpSpPr/>
          <p:nvPr/>
        </p:nvGrpSpPr>
        <p:grpSpPr>
          <a:xfrm>
            <a:off x="7547697" y="5612269"/>
            <a:ext cx="3770871" cy="923199"/>
            <a:chOff x="2551705" y="4283314"/>
            <a:chExt cx="2152201" cy="923199"/>
          </a:xfrm>
        </p:grpSpPr>
        <p:sp>
          <p:nvSpPr>
            <p:cNvPr id="1093" name="Google Shape;1093;p66"/>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rPr>
                <a:t>Performed coefficient analysis on Logistic Regression and feature importance analysis on Random Forest, Decision Tree / XGBoost</a:t>
              </a:r>
              <a:endParaRPr sz="1200">
                <a:solidFill>
                  <a:srgbClr val="3F3F3F"/>
                </a:solidFill>
                <a:latin typeface="Arial"/>
                <a:ea typeface="Arial"/>
                <a:cs typeface="Arial"/>
                <a:sym typeface="Arial"/>
              </a:endParaRPr>
            </a:p>
          </p:txBody>
        </p:sp>
        <p:sp>
          <p:nvSpPr>
            <p:cNvPr id="1094" name="Google Shape;1094;p66"/>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595959"/>
                  </a:solidFill>
                </a:rPr>
                <a:t>Interpret Results</a:t>
              </a:r>
              <a:endParaRPr b="1">
                <a:solidFill>
                  <a:srgbClr val="595959"/>
                </a:solidFill>
                <a:latin typeface="Arial"/>
                <a:ea typeface="Arial"/>
                <a:cs typeface="Arial"/>
                <a:sym typeface="Arial"/>
              </a:endParaRPr>
            </a:p>
          </p:txBody>
        </p:sp>
      </p:grpSp>
      <p:grpSp>
        <p:nvGrpSpPr>
          <p:cNvPr id="1095" name="Google Shape;1095;p66"/>
          <p:cNvGrpSpPr/>
          <p:nvPr/>
        </p:nvGrpSpPr>
        <p:grpSpPr>
          <a:xfrm>
            <a:off x="974975" y="1888150"/>
            <a:ext cx="9903153" cy="1603325"/>
            <a:chOff x="974985" y="1777621"/>
            <a:chExt cx="7403119" cy="1603325"/>
          </a:xfrm>
        </p:grpSpPr>
        <p:sp>
          <p:nvSpPr>
            <p:cNvPr id="1096" name="Google Shape;1096;p66"/>
            <p:cNvSpPr/>
            <p:nvPr/>
          </p:nvSpPr>
          <p:spPr>
            <a:xfrm>
              <a:off x="6384904" y="1777621"/>
              <a:ext cx="1993200" cy="1602000"/>
            </a:xfrm>
            <a:prstGeom prst="rightArrowCallout">
              <a:avLst>
                <a:gd name="adj1" fmla="val 30293"/>
                <a:gd name="adj2" fmla="val 25630"/>
                <a:gd name="adj3" fmla="val 24276"/>
                <a:gd name="adj4" fmla="val 70595"/>
              </a:avLst>
            </a:prstGeom>
            <a:solidFill>
              <a:schemeClr val="lt1"/>
            </a:solidFill>
            <a:ln w="63500" cap="flat" cmpd="sng">
              <a:solidFill>
                <a:schemeClr val="accent4"/>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97" name="Google Shape;1097;p66"/>
            <p:cNvSpPr/>
            <p:nvPr/>
          </p:nvSpPr>
          <p:spPr>
            <a:xfrm>
              <a:off x="4581586" y="1778946"/>
              <a:ext cx="1903800" cy="1602000"/>
            </a:xfrm>
            <a:prstGeom prst="rightArrowCallout">
              <a:avLst>
                <a:gd name="adj1" fmla="val 30293"/>
                <a:gd name="adj2" fmla="val 25630"/>
                <a:gd name="adj3" fmla="val 24276"/>
                <a:gd name="adj4" fmla="val 70272"/>
              </a:avLst>
            </a:prstGeom>
            <a:solidFill>
              <a:schemeClr val="lt1"/>
            </a:solidFill>
            <a:ln w="63500" cap="flat" cmpd="sng">
              <a:solidFill>
                <a:schemeClr val="accent3"/>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98" name="Google Shape;1098;p66"/>
            <p:cNvSpPr/>
            <p:nvPr/>
          </p:nvSpPr>
          <p:spPr>
            <a:xfrm>
              <a:off x="2778285" y="1778946"/>
              <a:ext cx="1871400" cy="1602000"/>
            </a:xfrm>
            <a:prstGeom prst="rightArrowCallout">
              <a:avLst>
                <a:gd name="adj1" fmla="val 30293"/>
                <a:gd name="adj2" fmla="val 25630"/>
                <a:gd name="adj3" fmla="val 24276"/>
                <a:gd name="adj4" fmla="val 71258"/>
              </a:avLst>
            </a:prstGeom>
            <a:solidFill>
              <a:schemeClr val="lt1"/>
            </a:solidFill>
            <a:ln w="63500" cap="flat" cmpd="sng">
              <a:solidFill>
                <a:schemeClr val="accent2"/>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99" name="Google Shape;1099;p66"/>
            <p:cNvSpPr/>
            <p:nvPr/>
          </p:nvSpPr>
          <p:spPr>
            <a:xfrm>
              <a:off x="974985" y="1778946"/>
              <a:ext cx="1903800" cy="1602000"/>
            </a:xfrm>
            <a:prstGeom prst="rightArrowCallout">
              <a:avLst>
                <a:gd name="adj1" fmla="val 30293"/>
                <a:gd name="adj2" fmla="val 25630"/>
                <a:gd name="adj3" fmla="val 24276"/>
                <a:gd name="adj4" fmla="val 70927"/>
              </a:avLst>
            </a:prstGeom>
            <a:solidFill>
              <a:schemeClr val="lt1"/>
            </a:solidFill>
            <a:ln w="63500" cap="flat" cmpd="sng">
              <a:solidFill>
                <a:schemeClr val="accent1"/>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100" name="Google Shape;1100;p66"/>
          <p:cNvSpPr txBox="1"/>
          <p:nvPr/>
        </p:nvSpPr>
        <p:spPr>
          <a:xfrm>
            <a:off x="1144250" y="2327713"/>
            <a:ext cx="1573200"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Data Preprocessing</a:t>
            </a:r>
            <a:endParaRPr sz="1600"/>
          </a:p>
          <a:p>
            <a:pPr marL="0" lvl="0" indent="0" algn="ctr" rtl="0">
              <a:spcBef>
                <a:spcPts val="0"/>
              </a:spcBef>
              <a:spcAft>
                <a:spcPts val="0"/>
              </a:spcAft>
              <a:buNone/>
            </a:pPr>
            <a:endParaRPr sz="1600"/>
          </a:p>
          <a:p>
            <a:pPr marL="0" lvl="0" indent="0" algn="ctr" rtl="0">
              <a:spcBef>
                <a:spcPts val="0"/>
              </a:spcBef>
              <a:spcAft>
                <a:spcPts val="0"/>
              </a:spcAft>
              <a:buNone/>
            </a:pPr>
            <a:endParaRPr sz="1600"/>
          </a:p>
        </p:txBody>
      </p:sp>
      <p:sp>
        <p:nvSpPr>
          <p:cNvPr id="1101" name="Google Shape;1101;p66"/>
          <p:cNvSpPr txBox="1"/>
          <p:nvPr/>
        </p:nvSpPr>
        <p:spPr>
          <a:xfrm>
            <a:off x="3549125" y="2327713"/>
            <a:ext cx="1573200"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Balancing the dataset</a:t>
            </a:r>
            <a:endParaRPr sz="1600"/>
          </a:p>
        </p:txBody>
      </p:sp>
      <p:sp>
        <p:nvSpPr>
          <p:cNvPr id="1102" name="Google Shape;1102;p66"/>
          <p:cNvSpPr txBox="1"/>
          <p:nvPr/>
        </p:nvSpPr>
        <p:spPr>
          <a:xfrm>
            <a:off x="5755088" y="2104950"/>
            <a:ext cx="1957200"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Grid search hyperparameters with Cross Validation</a:t>
            </a:r>
            <a:endParaRPr sz="1600"/>
          </a:p>
        </p:txBody>
      </p:sp>
      <p:sp>
        <p:nvSpPr>
          <p:cNvPr id="1103" name="Google Shape;1103;p66"/>
          <p:cNvSpPr txBox="1"/>
          <p:nvPr/>
        </p:nvSpPr>
        <p:spPr>
          <a:xfrm>
            <a:off x="8246725" y="2459563"/>
            <a:ext cx="1957200" cy="4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t>Interpret results</a:t>
            </a:r>
            <a:endParaRPr sz="1600"/>
          </a:p>
        </p:txBody>
      </p:sp>
      <p:pic>
        <p:nvPicPr>
          <p:cNvPr id="1104" name="Google Shape;1104;p66"/>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7"/>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Modeling</a:t>
            </a:r>
            <a:endParaRPr sz="3600"/>
          </a:p>
        </p:txBody>
      </p:sp>
      <p:graphicFrame>
        <p:nvGraphicFramePr>
          <p:cNvPr id="1110" name="Google Shape;1110;p67"/>
          <p:cNvGraphicFramePr/>
          <p:nvPr/>
        </p:nvGraphicFramePr>
        <p:xfrm>
          <a:off x="2" y="1767840"/>
          <a:ext cx="3000000" cy="3000000"/>
        </p:xfrm>
        <a:graphic>
          <a:graphicData uri="http://schemas.openxmlformats.org/drawingml/2006/table">
            <a:tbl>
              <a:tblPr firstRow="1" bandRow="1">
                <a:noFill/>
                <a:tableStyleId>{A2F9DA86-189F-4A93-AC4A-2B2F839355C2}</a:tableStyleId>
              </a:tblPr>
              <a:tblGrid>
                <a:gridCol w="371925">
                  <a:extLst>
                    <a:ext uri="{9D8B030D-6E8A-4147-A177-3AD203B41FA5}">
                      <a16:colId xmlns:a16="http://schemas.microsoft.com/office/drawing/2014/main" val="20000"/>
                    </a:ext>
                  </a:extLst>
                </a:gridCol>
                <a:gridCol w="2281525">
                  <a:extLst>
                    <a:ext uri="{9D8B030D-6E8A-4147-A177-3AD203B41FA5}">
                      <a16:colId xmlns:a16="http://schemas.microsoft.com/office/drawing/2014/main" val="20001"/>
                    </a:ext>
                  </a:extLst>
                </a:gridCol>
                <a:gridCol w="394550">
                  <a:extLst>
                    <a:ext uri="{9D8B030D-6E8A-4147-A177-3AD203B41FA5}">
                      <a16:colId xmlns:a16="http://schemas.microsoft.com/office/drawing/2014/main" val="20002"/>
                    </a:ext>
                  </a:extLst>
                </a:gridCol>
                <a:gridCol w="371925">
                  <a:extLst>
                    <a:ext uri="{9D8B030D-6E8A-4147-A177-3AD203B41FA5}">
                      <a16:colId xmlns:a16="http://schemas.microsoft.com/office/drawing/2014/main" val="20003"/>
                    </a:ext>
                  </a:extLst>
                </a:gridCol>
                <a:gridCol w="2281525">
                  <a:extLst>
                    <a:ext uri="{9D8B030D-6E8A-4147-A177-3AD203B41FA5}">
                      <a16:colId xmlns:a16="http://schemas.microsoft.com/office/drawing/2014/main" val="20004"/>
                    </a:ext>
                  </a:extLst>
                </a:gridCol>
                <a:gridCol w="394550">
                  <a:extLst>
                    <a:ext uri="{9D8B030D-6E8A-4147-A177-3AD203B41FA5}">
                      <a16:colId xmlns:a16="http://schemas.microsoft.com/office/drawing/2014/main" val="20005"/>
                    </a:ext>
                  </a:extLst>
                </a:gridCol>
                <a:gridCol w="371925">
                  <a:extLst>
                    <a:ext uri="{9D8B030D-6E8A-4147-A177-3AD203B41FA5}">
                      <a16:colId xmlns:a16="http://schemas.microsoft.com/office/drawing/2014/main" val="20006"/>
                    </a:ext>
                  </a:extLst>
                </a:gridCol>
                <a:gridCol w="2281525">
                  <a:extLst>
                    <a:ext uri="{9D8B030D-6E8A-4147-A177-3AD203B41FA5}">
                      <a16:colId xmlns:a16="http://schemas.microsoft.com/office/drawing/2014/main" val="20007"/>
                    </a:ext>
                  </a:extLst>
                </a:gridCol>
                <a:gridCol w="394550">
                  <a:extLst>
                    <a:ext uri="{9D8B030D-6E8A-4147-A177-3AD203B41FA5}">
                      <a16:colId xmlns:a16="http://schemas.microsoft.com/office/drawing/2014/main" val="20008"/>
                    </a:ext>
                  </a:extLst>
                </a:gridCol>
                <a:gridCol w="371925">
                  <a:extLst>
                    <a:ext uri="{9D8B030D-6E8A-4147-A177-3AD203B41FA5}">
                      <a16:colId xmlns:a16="http://schemas.microsoft.com/office/drawing/2014/main" val="20009"/>
                    </a:ext>
                  </a:extLst>
                </a:gridCol>
                <a:gridCol w="2281525">
                  <a:extLst>
                    <a:ext uri="{9D8B030D-6E8A-4147-A177-3AD203B41FA5}">
                      <a16:colId xmlns:a16="http://schemas.microsoft.com/office/drawing/2014/main" val="20010"/>
                    </a:ext>
                  </a:extLst>
                </a:gridCol>
                <a:gridCol w="394550">
                  <a:extLst>
                    <a:ext uri="{9D8B030D-6E8A-4147-A177-3AD203B41FA5}">
                      <a16:colId xmlns:a16="http://schemas.microsoft.com/office/drawing/2014/main" val="20011"/>
                    </a:ext>
                  </a:extLst>
                </a:gridCol>
              </a:tblGrid>
              <a:tr h="327750">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2400" b="1">
                          <a:solidFill>
                            <a:srgbClr val="3F3F3F"/>
                          </a:solidFill>
                        </a:rPr>
                        <a:t>Random Forest</a:t>
                      </a:r>
                      <a:endParaRPr sz="24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2400" b="1">
                          <a:solidFill>
                            <a:srgbClr val="3F3F3F"/>
                          </a:solidFill>
                        </a:rPr>
                        <a:t>Logistic Regression</a:t>
                      </a:r>
                      <a:endParaRPr sz="24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2400" b="1">
                          <a:solidFill>
                            <a:srgbClr val="3F3F3F"/>
                          </a:solidFill>
                        </a:rPr>
                        <a:t>XGBoost</a:t>
                      </a:r>
                      <a:endParaRPr sz="24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2400" b="1">
                          <a:solidFill>
                            <a:srgbClr val="3F3F3F"/>
                          </a:solidFill>
                        </a:rPr>
                        <a:t>Decision Tree</a:t>
                      </a:r>
                      <a:endParaRPr sz="24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10575">
                <a:tc gridSpan="3">
                  <a:txBody>
                    <a:bodyPr/>
                    <a:lstStyle/>
                    <a:p>
                      <a:pPr marL="0" marR="0" lvl="0" indent="0" algn="ctr" rtl="0">
                        <a:lnSpc>
                          <a:spcPct val="100000"/>
                        </a:lnSpc>
                        <a:spcBef>
                          <a:spcPts val="0"/>
                        </a:spcBef>
                        <a:spcAft>
                          <a:spcPts val="0"/>
                        </a:spcAft>
                        <a:buClr>
                          <a:schemeClr val="dk1"/>
                        </a:buClr>
                        <a:buSzPts val="1100"/>
                        <a:buFont typeface="Arial"/>
                        <a:buNone/>
                      </a:pP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4"/>
                      </a:solidFill>
                      <a:prstDash val="solid"/>
                      <a:round/>
                      <a:headEnd type="none" w="sm" len="sm"/>
                      <a:tailEnd type="none" w="sm" len="sm"/>
                    </a:lnT>
                    <a:lnB w="3810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solidFill>
                            <a:srgbClr val="3F3F3F"/>
                          </a:solidFill>
                        </a:rPr>
                        <a:t>n_estimators: </a:t>
                      </a:r>
                      <a:endParaRPr b="1">
                        <a:solidFill>
                          <a:srgbClr val="3F3F3F"/>
                        </a:solidFill>
                      </a:endParaRPr>
                    </a:p>
                    <a:p>
                      <a:pPr marL="0" lvl="0" indent="0" algn="ctr" rtl="0">
                        <a:spcBef>
                          <a:spcPts val="0"/>
                        </a:spcBef>
                        <a:spcAft>
                          <a:spcPts val="0"/>
                        </a:spcAft>
                        <a:buNone/>
                      </a:pPr>
                      <a:r>
                        <a:rPr lang="en-US" b="1">
                          <a:solidFill>
                            <a:srgbClr val="3F3F3F"/>
                          </a:solidFill>
                        </a:rPr>
                        <a:t>50, 100, 150,1000</a:t>
                      </a:r>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Penalty : l2</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Gamma: 0.5, 1, 1.5, 2, 5</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max_features: </a:t>
                      </a:r>
                      <a:endParaRPr b="1">
                        <a:solidFill>
                          <a:srgbClr val="3F3F3F"/>
                        </a:solidFill>
                      </a:endParaRPr>
                    </a:p>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auto, sqrt, log2</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solidFill>
                            <a:srgbClr val="3F3F3F"/>
                          </a:solidFill>
                        </a:rPr>
                        <a:t>Criterion: Gini, Entropy</a:t>
                      </a:r>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C: 0.5, 1, 100, 1e9</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subsample: 0.6, 1.0</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3F3F3F"/>
                        </a:buClr>
                        <a:buSzPts val="1100"/>
                        <a:buFont typeface="Arial"/>
                        <a:buNone/>
                      </a:pPr>
                      <a:r>
                        <a:rPr lang="en-US" b="1">
                          <a:solidFill>
                            <a:srgbClr val="3F3F3F"/>
                          </a:solidFill>
                        </a:rPr>
                        <a:t>Criterion: Gini, Entropy</a:t>
                      </a:r>
                      <a:endParaRPr b="1">
                        <a:solidFill>
                          <a:srgbClr val="3F3F3F"/>
                        </a:solidFil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solidFill>
                            <a:srgbClr val="3F3F3F"/>
                          </a:solidFill>
                        </a:rPr>
                        <a:t>Max_depth: 4, 6, 8</a:t>
                      </a:r>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Iteration: 500, 1000</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b="1">
                          <a:solidFill>
                            <a:srgbClr val="3F3F3F"/>
                          </a:solidFill>
                        </a:rPr>
                        <a:t>Max_depth: 3, 5, 7</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3F3F3F"/>
                        </a:buClr>
                        <a:buSzPts val="1100"/>
                        <a:buFont typeface="Arial"/>
                        <a:buNone/>
                      </a:pPr>
                      <a:r>
                        <a:rPr lang="en-US" b="1">
                          <a:solidFill>
                            <a:srgbClr val="3F3F3F"/>
                          </a:solidFill>
                        </a:rPr>
                        <a:t>Max_depth: 4, 6, 8</a:t>
                      </a:r>
                      <a:endParaRPr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09425">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lt1"/>
                        </a:buClr>
                        <a:buSzPts val="1500"/>
                        <a:buFont typeface="Arial"/>
                        <a:buNone/>
                      </a:pPr>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lt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lt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pic>
        <p:nvPicPr>
          <p:cNvPr id="1111" name="Google Shape;1111;p67"/>
          <p:cNvPicPr preferRelativeResize="0"/>
          <p:nvPr/>
        </p:nvPicPr>
        <p:blipFill>
          <a:blip r:embed="rId3">
            <a:alphaModFix/>
          </a:blip>
          <a:stretch>
            <a:fillRect/>
          </a:stretch>
        </p:blipFill>
        <p:spPr>
          <a:xfrm>
            <a:off x="10066800" y="2661949"/>
            <a:ext cx="1258250" cy="837300"/>
          </a:xfrm>
          <a:prstGeom prst="rect">
            <a:avLst/>
          </a:prstGeom>
          <a:noFill/>
          <a:ln>
            <a:noFill/>
          </a:ln>
        </p:spPr>
      </p:pic>
      <p:pic>
        <p:nvPicPr>
          <p:cNvPr id="1112" name="Google Shape;1112;p67"/>
          <p:cNvPicPr preferRelativeResize="0"/>
          <p:nvPr/>
        </p:nvPicPr>
        <p:blipFill>
          <a:blip r:embed="rId4">
            <a:alphaModFix/>
          </a:blip>
          <a:stretch>
            <a:fillRect/>
          </a:stretch>
        </p:blipFill>
        <p:spPr>
          <a:xfrm>
            <a:off x="1017025" y="2661962"/>
            <a:ext cx="837300" cy="837300"/>
          </a:xfrm>
          <a:prstGeom prst="rect">
            <a:avLst/>
          </a:prstGeom>
          <a:noFill/>
          <a:ln>
            <a:noFill/>
          </a:ln>
        </p:spPr>
      </p:pic>
      <p:pic>
        <p:nvPicPr>
          <p:cNvPr id="1113" name="Google Shape;1113;p67"/>
          <p:cNvPicPr preferRelativeResize="0"/>
          <p:nvPr/>
        </p:nvPicPr>
        <p:blipFill rotWithShape="1">
          <a:blip r:embed="rId5">
            <a:alphaModFix/>
          </a:blip>
          <a:srcRect l="15127" t="5615" r="3280" b="14620"/>
          <a:stretch/>
        </p:blipFill>
        <p:spPr>
          <a:xfrm>
            <a:off x="3977500" y="2661323"/>
            <a:ext cx="1258250" cy="838576"/>
          </a:xfrm>
          <a:prstGeom prst="rect">
            <a:avLst/>
          </a:prstGeom>
          <a:noFill/>
          <a:ln>
            <a:noFill/>
          </a:ln>
        </p:spPr>
      </p:pic>
      <p:sp>
        <p:nvSpPr>
          <p:cNvPr id="1114" name="Google Shape;1114;p67"/>
          <p:cNvSpPr txBox="1"/>
          <p:nvPr/>
        </p:nvSpPr>
        <p:spPr>
          <a:xfrm>
            <a:off x="6552100" y="2805600"/>
            <a:ext cx="1543500" cy="6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a:solidFill>
                  <a:schemeClr val="accent4"/>
                </a:solidFill>
                <a:latin typeface="Droid Sans"/>
                <a:ea typeface="Droid Sans"/>
                <a:cs typeface="Droid Sans"/>
                <a:sym typeface="Droid Sans"/>
              </a:rPr>
              <a:t>XGBoost</a:t>
            </a:r>
            <a:endParaRPr sz="2400" b="1" i="1">
              <a:solidFill>
                <a:schemeClr val="accent4"/>
              </a:solidFill>
              <a:latin typeface="Droid Sans"/>
              <a:ea typeface="Droid Sans"/>
              <a:cs typeface="Droid Sans"/>
              <a:sym typeface="Droid Sans"/>
            </a:endParaRPr>
          </a:p>
        </p:txBody>
      </p:sp>
      <p:sp>
        <p:nvSpPr>
          <p:cNvPr id="1115" name="Google Shape;1115;p67"/>
          <p:cNvSpPr/>
          <p:nvPr/>
        </p:nvSpPr>
        <p:spPr>
          <a:xfrm>
            <a:off x="8095600" y="2694088"/>
            <a:ext cx="315476" cy="77302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116" name="Google Shape;1116;p67"/>
          <p:cNvPicPr preferRelativeResize="0"/>
          <p:nvPr/>
        </p:nvPicPr>
        <p:blipFill rotWithShape="1">
          <a:blip r:embed="rId6">
            <a:alphaModFix/>
          </a:blip>
          <a:srcRect t="20532" b="28944"/>
          <a:stretch/>
        </p:blipFill>
        <p:spPr>
          <a:xfrm>
            <a:off x="9734550" y="0"/>
            <a:ext cx="2457450" cy="619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8"/>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457200" lvl="0" indent="0" algn="ctr" rtl="0">
              <a:lnSpc>
                <a:spcPct val="90000"/>
              </a:lnSpc>
              <a:spcBef>
                <a:spcPts val="0"/>
              </a:spcBef>
              <a:spcAft>
                <a:spcPts val="0"/>
              </a:spcAft>
              <a:buNone/>
            </a:pPr>
            <a:r>
              <a:rPr lang="en-US" sz="3600"/>
              <a:t>1 (a): Failure/Completion Results</a:t>
            </a:r>
            <a:endParaRPr sz="3600"/>
          </a:p>
        </p:txBody>
      </p:sp>
      <p:pic>
        <p:nvPicPr>
          <p:cNvPr id="1122" name="Google Shape;1122;p68"/>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graphicFrame>
        <p:nvGraphicFramePr>
          <p:cNvPr id="1123" name="Google Shape;1123;p68"/>
          <p:cNvGraphicFramePr/>
          <p:nvPr/>
        </p:nvGraphicFramePr>
        <p:xfrm>
          <a:off x="923214"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Random Forest</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lvl="0" indent="0" algn="ctr" rtl="0">
                        <a:spcBef>
                          <a:spcPts val="0"/>
                        </a:spcBef>
                        <a:spcAft>
                          <a:spcPts val="0"/>
                        </a:spcAft>
                        <a:buNone/>
                      </a:pPr>
                      <a:r>
                        <a:rPr lang="en-US"/>
                        <a:t>TN: 22615</a:t>
                      </a:r>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14234 </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lvl="0" indent="0" algn="ctr" rtl="0">
                        <a:spcBef>
                          <a:spcPts val="0"/>
                        </a:spcBef>
                        <a:spcAft>
                          <a:spcPts val="0"/>
                        </a:spcAft>
                        <a:buNone/>
                      </a:pPr>
                      <a:r>
                        <a:rPr lang="en-US">
                          <a:solidFill>
                            <a:srgbClr val="FFFFFF"/>
                          </a:solidFill>
                        </a:rPr>
                        <a:t>FN: 1011</a:t>
                      </a:r>
                      <a:endParaRPr b="0">
                        <a:solidFill>
                          <a:srgbClr val="FFFFFF"/>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3439</a:t>
                      </a:r>
                      <a:endParaRPr sz="1400" b="0">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b="1">
                          <a:solidFill>
                            <a:srgbClr val="FF0000"/>
                          </a:solidFill>
                        </a:rPr>
                        <a:t>Precision:  0.19</a:t>
                      </a:r>
                      <a:endParaRPr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b="1">
                          <a:solidFill>
                            <a:srgbClr val="3F3F3F"/>
                          </a:solidFill>
                        </a:rPr>
                        <a:t>Recall:       0.77</a:t>
                      </a:r>
                      <a:endParaRPr b="1">
                        <a:solidFill>
                          <a:srgbClr val="3F3F3F"/>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a:solidFill>
                            <a:srgbClr val="3F3F3F"/>
                          </a:solidFill>
                        </a:rPr>
                        <a:t>Accuracy:  0.63</a:t>
                      </a:r>
                      <a:endParaRPr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n_estimators: 150</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criterion: entropy</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max_depth: 4</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24" name="Google Shape;1124;p68"/>
          <p:cNvGraphicFramePr/>
          <p:nvPr/>
        </p:nvGraphicFramePr>
        <p:xfrm>
          <a:off x="3628713"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600" b="1">
                          <a:solidFill>
                            <a:schemeClr val="lt1"/>
                          </a:solidFill>
                        </a:rPr>
                        <a:t>Logistic Regression</a:t>
                      </a:r>
                      <a:endParaRPr sz="16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27320</a:t>
                      </a:r>
                      <a:endParaRPr b="0">
                        <a:solidFill>
                          <a:srgbClr val="3F3F3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9529</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1385</a:t>
                      </a:r>
                      <a:endParaRPr b="0">
                        <a:solidFill>
                          <a:srgbClr val="FFFFF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3065</a:t>
                      </a:r>
                      <a:endParaRPr sz="1400" b="0">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Precision:  0.24</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0.69</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Accuracy:  0.74</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gridSpan="2">
                  <a:txBody>
                    <a:bodyPr/>
                    <a:lstStyle/>
                    <a:p>
                      <a:pPr marL="0" marR="0" lvl="0" indent="0" algn="ctr" rtl="0">
                        <a:spcBef>
                          <a:spcPts val="0"/>
                        </a:spcBef>
                        <a:spcAft>
                          <a:spcPts val="0"/>
                        </a:spcAft>
                        <a:buNone/>
                      </a:pPr>
                      <a:r>
                        <a:rPr lang="en-US">
                          <a:solidFill>
                            <a:srgbClr val="3F3F3F"/>
                          </a:solidFill>
                        </a:rPr>
                        <a:t>C: 0.5</a:t>
                      </a:r>
                      <a:endParaRPr>
                        <a:solidFill>
                          <a:srgbClr val="3F3F3F"/>
                        </a:solidFill>
                      </a:endParaRPr>
                    </a:p>
                    <a:p>
                      <a:pPr marL="0" marR="0" lvl="0" indent="0" algn="ctr" rtl="0">
                        <a:spcBef>
                          <a:spcPts val="0"/>
                        </a:spcBef>
                        <a:spcAft>
                          <a:spcPts val="0"/>
                        </a:spcAft>
                        <a:buNone/>
                      </a:pPr>
                      <a:r>
                        <a:rPr lang="en-US">
                          <a:solidFill>
                            <a:srgbClr val="3F3F3F"/>
                          </a:solidFill>
                        </a:rPr>
                        <a:t>Max_iter: 500</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25" name="Google Shape;1125;p68"/>
          <p:cNvGraphicFramePr/>
          <p:nvPr/>
        </p:nvGraphicFramePr>
        <p:xfrm>
          <a:off x="6334212"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XGBoost</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29639</a:t>
                      </a:r>
                      <a:endParaRPr b="0">
                        <a:solidFill>
                          <a:srgbClr val="3F3F3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7210</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1509</a:t>
                      </a:r>
                      <a:endParaRPr b="0">
                        <a:solidFill>
                          <a:srgbClr val="FFFFF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2941</a:t>
                      </a:r>
                      <a:r>
                        <a:rPr lang="en-US" sz="1400" b="0">
                          <a:solidFill>
                            <a:schemeClr val="lt1"/>
                          </a:solidFill>
                          <a:latin typeface="Arial"/>
                          <a:ea typeface="Arial"/>
                          <a:cs typeface="Arial"/>
                          <a:sym typeface="Arial"/>
                        </a:rPr>
                        <a:t>t</a:t>
                      </a:r>
                      <a:endParaRPr sz="1400" b="0">
                        <a:solidFill>
                          <a:schemeClr val="lt1"/>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Precision:  0.24</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0.69</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Accuracy:  0.74</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tc gridSpan="2">
                  <a:txBody>
                    <a:bodyPr/>
                    <a:lstStyle/>
                    <a:p>
                      <a:pPr marL="0" marR="0" lvl="0" indent="0" algn="ctr" rtl="0">
                        <a:spcBef>
                          <a:spcPts val="0"/>
                        </a:spcBef>
                        <a:spcAft>
                          <a:spcPts val="0"/>
                        </a:spcAft>
                        <a:buNone/>
                      </a:pPr>
                      <a:r>
                        <a:rPr lang="en-US">
                          <a:solidFill>
                            <a:srgbClr val="3F3F3F"/>
                          </a:solidFill>
                        </a:rPr>
                        <a:t>Gamma: 1.5</a:t>
                      </a:r>
                      <a:endParaRPr>
                        <a:solidFill>
                          <a:srgbClr val="3F3F3F"/>
                        </a:solidFill>
                      </a:endParaRPr>
                    </a:p>
                    <a:p>
                      <a:pPr marL="0" marR="0" lvl="0" indent="0" algn="ctr" rtl="0">
                        <a:spcBef>
                          <a:spcPts val="0"/>
                        </a:spcBef>
                        <a:spcAft>
                          <a:spcPts val="0"/>
                        </a:spcAft>
                        <a:buNone/>
                      </a:pPr>
                      <a:r>
                        <a:rPr lang="en-US">
                          <a:solidFill>
                            <a:srgbClr val="3F3F3F"/>
                          </a:solidFill>
                        </a:rPr>
                        <a:t>subsample: .6</a:t>
                      </a:r>
                      <a:endParaRPr>
                        <a:solidFill>
                          <a:srgbClr val="3F3F3F"/>
                        </a:solidFill>
                      </a:endParaRPr>
                    </a:p>
                    <a:p>
                      <a:pPr marL="0" marR="0" lvl="0" indent="0" algn="ctr" rtl="0">
                        <a:spcBef>
                          <a:spcPts val="0"/>
                        </a:spcBef>
                        <a:spcAft>
                          <a:spcPts val="0"/>
                        </a:spcAft>
                        <a:buNone/>
                      </a:pPr>
                      <a:r>
                        <a:rPr lang="en-US">
                          <a:solidFill>
                            <a:srgbClr val="3F3F3F"/>
                          </a:solidFill>
                        </a:rPr>
                        <a:t>max_depth:</a:t>
                      </a:r>
                      <a:r>
                        <a:rPr lang="en-US" b="0">
                          <a:solidFill>
                            <a:srgbClr val="3F3F3F"/>
                          </a:solidFill>
                          <a:latin typeface="Arial"/>
                          <a:ea typeface="Arial"/>
                          <a:cs typeface="Arial"/>
                          <a:sym typeface="Arial"/>
                        </a:rPr>
                        <a:t> 5   </a:t>
                      </a:r>
                      <a:endParaRPr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26" name="Google Shape;1126;p68"/>
          <p:cNvGraphicFramePr/>
          <p:nvPr/>
        </p:nvGraphicFramePr>
        <p:xfrm>
          <a:off x="9039712"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Decision Tree</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24316</a:t>
                      </a:r>
                      <a:endParaRPr b="0">
                        <a:solidFill>
                          <a:srgbClr val="3F3F3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12533</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1126</a:t>
                      </a:r>
                      <a:endParaRPr b="0">
                        <a:solidFill>
                          <a:srgbClr val="FFFFF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3324</a:t>
                      </a:r>
                      <a:endParaRPr sz="1400" b="0">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Precision:  0.24</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0.69</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Accuracy:  0.74</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ctr"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a:t>max_feature: auto</a:t>
                      </a:r>
                      <a:endParaRPr/>
                    </a:p>
                    <a:p>
                      <a:pPr marL="0" lvl="0" indent="0" algn="ctr" rtl="0">
                        <a:spcBef>
                          <a:spcPts val="0"/>
                        </a:spcBef>
                        <a:spcAft>
                          <a:spcPts val="0"/>
                        </a:spcAft>
                        <a:buNone/>
                      </a:pPr>
                      <a:r>
                        <a:rPr lang="en-US"/>
                        <a:t>criterion: entropy</a:t>
                      </a:r>
                      <a:endParaRPr/>
                    </a:p>
                    <a:p>
                      <a:pPr marL="0" lvl="0" indent="0" algn="ctr" rtl="0">
                        <a:spcBef>
                          <a:spcPts val="0"/>
                        </a:spcBef>
                        <a:spcAft>
                          <a:spcPts val="0"/>
                        </a:spcAft>
                        <a:buNone/>
                      </a:pPr>
                      <a:r>
                        <a:rPr lang="en-US"/>
                        <a:t>max_depth: 8</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1127" name="Google Shape;1127;p68"/>
          <p:cNvPicPr preferRelativeResize="0"/>
          <p:nvPr/>
        </p:nvPicPr>
        <p:blipFill>
          <a:blip r:embed="rId4">
            <a:alphaModFix/>
          </a:blip>
          <a:stretch>
            <a:fillRect/>
          </a:stretch>
        </p:blipFill>
        <p:spPr>
          <a:xfrm>
            <a:off x="1620575" y="2647062"/>
            <a:ext cx="837300" cy="837300"/>
          </a:xfrm>
          <a:prstGeom prst="rect">
            <a:avLst/>
          </a:prstGeom>
          <a:noFill/>
          <a:ln>
            <a:noFill/>
          </a:ln>
        </p:spPr>
      </p:pic>
      <p:pic>
        <p:nvPicPr>
          <p:cNvPr id="1128" name="Google Shape;1128;p68"/>
          <p:cNvPicPr preferRelativeResize="0"/>
          <p:nvPr/>
        </p:nvPicPr>
        <p:blipFill rotWithShape="1">
          <a:blip r:embed="rId5">
            <a:alphaModFix/>
          </a:blip>
          <a:srcRect l="15127" t="5615" r="3280" b="14620"/>
          <a:stretch/>
        </p:blipFill>
        <p:spPr>
          <a:xfrm>
            <a:off x="4066875" y="2646411"/>
            <a:ext cx="1258250" cy="838576"/>
          </a:xfrm>
          <a:prstGeom prst="rect">
            <a:avLst/>
          </a:prstGeom>
          <a:noFill/>
          <a:ln>
            <a:noFill/>
          </a:ln>
        </p:spPr>
      </p:pic>
      <p:sp>
        <p:nvSpPr>
          <p:cNvPr id="1129" name="Google Shape;1129;p68"/>
          <p:cNvSpPr txBox="1"/>
          <p:nvPr/>
        </p:nvSpPr>
        <p:spPr>
          <a:xfrm>
            <a:off x="6520725" y="2790688"/>
            <a:ext cx="1543500" cy="6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a:solidFill>
                  <a:schemeClr val="accent4"/>
                </a:solidFill>
                <a:latin typeface="Droid Sans"/>
                <a:ea typeface="Droid Sans"/>
                <a:cs typeface="Droid Sans"/>
                <a:sym typeface="Droid Sans"/>
              </a:rPr>
              <a:t>XGBoost</a:t>
            </a:r>
            <a:endParaRPr sz="2400" b="1" i="1">
              <a:solidFill>
                <a:schemeClr val="accent4"/>
              </a:solidFill>
              <a:latin typeface="Droid Sans"/>
              <a:ea typeface="Droid Sans"/>
              <a:cs typeface="Droid Sans"/>
              <a:sym typeface="Droid Sans"/>
            </a:endParaRPr>
          </a:p>
        </p:txBody>
      </p:sp>
      <p:sp>
        <p:nvSpPr>
          <p:cNvPr id="1130" name="Google Shape;1130;p68"/>
          <p:cNvSpPr/>
          <p:nvPr/>
        </p:nvSpPr>
        <p:spPr>
          <a:xfrm>
            <a:off x="8064225" y="2679175"/>
            <a:ext cx="315476" cy="77302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131" name="Google Shape;1131;p68"/>
          <p:cNvPicPr preferRelativeResize="0"/>
          <p:nvPr/>
        </p:nvPicPr>
        <p:blipFill>
          <a:blip r:embed="rId6">
            <a:alphaModFix/>
          </a:blip>
          <a:stretch>
            <a:fillRect/>
          </a:stretch>
        </p:blipFill>
        <p:spPr>
          <a:xfrm>
            <a:off x="9548460" y="2647037"/>
            <a:ext cx="1258250" cy="837300"/>
          </a:xfrm>
          <a:prstGeom prst="rect">
            <a:avLst/>
          </a:prstGeom>
          <a:noFill/>
          <a:ln>
            <a:noFill/>
          </a:ln>
        </p:spPr>
      </p:pic>
      <p:sp>
        <p:nvSpPr>
          <p:cNvPr id="1132" name="Google Shape;1132;p68"/>
          <p:cNvSpPr txBox="1"/>
          <p:nvPr/>
        </p:nvSpPr>
        <p:spPr>
          <a:xfrm>
            <a:off x="923225" y="6186025"/>
            <a:ext cx="3521700" cy="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Positive: Fail</a:t>
            </a:r>
            <a:endParaRPr/>
          </a:p>
          <a:p>
            <a:pPr marL="0" lvl="0" indent="0" algn="l" rtl="0">
              <a:spcBef>
                <a:spcPts val="0"/>
              </a:spcBef>
              <a:spcAft>
                <a:spcPts val="0"/>
              </a:spcAft>
              <a:buNone/>
            </a:pPr>
            <a:r>
              <a:rPr lang="en-US"/>
              <a:t>Negative: Complete</a:t>
            </a:r>
            <a:endParaRPr/>
          </a:p>
        </p:txBody>
      </p:sp>
      <p:sp>
        <p:nvSpPr>
          <p:cNvPr id="1133" name="Google Shape;1133;p68"/>
          <p:cNvSpPr/>
          <p:nvPr/>
        </p:nvSpPr>
        <p:spPr>
          <a:xfrm>
            <a:off x="11409597" y="4123576"/>
            <a:ext cx="558900" cy="558900"/>
          </a:xfrm>
          <a:custGeom>
            <a:avLst/>
            <a:gdLst/>
            <a:ahLst/>
            <a:cxnLst/>
            <a:rect l="l" t="t" r="r" b="b"/>
            <a:pathLst>
              <a:path w="3240000" h="3240000" extrusionOk="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134" name="Google Shape;1134;p68"/>
          <p:cNvPicPr preferRelativeResize="0"/>
          <p:nvPr/>
        </p:nvPicPr>
        <p:blipFill rotWithShape="1">
          <a:blip r:embed="rId7">
            <a:alphaModFix/>
          </a:blip>
          <a:srcRect t="37036" r="62857" b="34058"/>
          <a:stretch/>
        </p:blipFill>
        <p:spPr>
          <a:xfrm>
            <a:off x="7478224" y="6203325"/>
            <a:ext cx="1889200" cy="558900"/>
          </a:xfrm>
          <a:prstGeom prst="rect">
            <a:avLst/>
          </a:prstGeom>
          <a:noFill/>
          <a:ln>
            <a:noFill/>
          </a:ln>
        </p:spPr>
      </p:pic>
      <p:pic>
        <p:nvPicPr>
          <p:cNvPr id="1135" name="Google Shape;1135;p68"/>
          <p:cNvPicPr preferRelativeResize="0"/>
          <p:nvPr/>
        </p:nvPicPr>
        <p:blipFill rotWithShape="1">
          <a:blip r:embed="rId7">
            <a:alphaModFix/>
          </a:blip>
          <a:srcRect l="2848" r="58704" b="71094"/>
          <a:stretch/>
        </p:blipFill>
        <p:spPr>
          <a:xfrm>
            <a:off x="9314840" y="6203325"/>
            <a:ext cx="1955525" cy="558900"/>
          </a:xfrm>
          <a:prstGeom prst="rect">
            <a:avLst/>
          </a:prstGeom>
          <a:noFill/>
          <a:ln>
            <a:noFill/>
          </a:ln>
        </p:spPr>
      </p:pic>
      <p:sp>
        <p:nvSpPr>
          <p:cNvPr id="1136" name="Google Shape;1136;p68"/>
          <p:cNvSpPr/>
          <p:nvPr/>
        </p:nvSpPr>
        <p:spPr>
          <a:xfrm>
            <a:off x="7639312" y="6186025"/>
            <a:ext cx="3632400" cy="55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923231" y="6203325"/>
            <a:ext cx="1791900" cy="55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9"/>
          <p:cNvSpPr txBox="1">
            <a:spLocks noGrp="1"/>
          </p:cNvSpPr>
          <p:nvPr>
            <p:ph type="body" idx="1"/>
          </p:nvPr>
        </p:nvSpPr>
        <p:spPr>
          <a:xfrm>
            <a:off x="309454" y="-3"/>
            <a:ext cx="11573100" cy="724200"/>
          </a:xfrm>
          <a:prstGeom prst="rect">
            <a:avLst/>
          </a:prstGeom>
          <a:noFill/>
          <a:ln>
            <a:noFill/>
          </a:ln>
        </p:spPr>
        <p:txBody>
          <a:bodyPr spcFirstLastPara="1" wrap="square" lIns="91425" tIns="45700" rIns="91425" bIns="45700" anchor="ctr" anchorCtr="0">
            <a:noAutofit/>
          </a:bodyPr>
          <a:lstStyle/>
          <a:p>
            <a:pPr marL="457200" lvl="0" indent="0" algn="ctr" rtl="0">
              <a:lnSpc>
                <a:spcPct val="90000"/>
              </a:lnSpc>
              <a:spcBef>
                <a:spcPts val="0"/>
              </a:spcBef>
              <a:spcAft>
                <a:spcPts val="0"/>
              </a:spcAft>
              <a:buNone/>
            </a:pPr>
            <a:r>
              <a:rPr lang="en-US" sz="3600"/>
              <a:t>1(b): Weight / Feature importance</a:t>
            </a:r>
            <a:endParaRPr sz="3600"/>
          </a:p>
        </p:txBody>
      </p:sp>
      <p:pic>
        <p:nvPicPr>
          <p:cNvPr id="1143" name="Google Shape;1143;p69"/>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pic>
        <p:nvPicPr>
          <p:cNvPr id="1144" name="Google Shape;1144;p69"/>
          <p:cNvPicPr preferRelativeResize="0"/>
          <p:nvPr/>
        </p:nvPicPr>
        <p:blipFill>
          <a:blip r:embed="rId4">
            <a:alphaModFix/>
          </a:blip>
          <a:stretch>
            <a:fillRect/>
          </a:stretch>
        </p:blipFill>
        <p:spPr>
          <a:xfrm>
            <a:off x="-12" y="1063700"/>
            <a:ext cx="837300" cy="837300"/>
          </a:xfrm>
          <a:prstGeom prst="rect">
            <a:avLst/>
          </a:prstGeom>
          <a:noFill/>
          <a:ln>
            <a:noFill/>
          </a:ln>
        </p:spPr>
      </p:pic>
      <p:pic>
        <p:nvPicPr>
          <p:cNvPr id="1145" name="Google Shape;1145;p69"/>
          <p:cNvPicPr preferRelativeResize="0"/>
          <p:nvPr/>
        </p:nvPicPr>
        <p:blipFill rotWithShape="1">
          <a:blip r:embed="rId5">
            <a:alphaModFix/>
          </a:blip>
          <a:srcRect t="5473" r="2419"/>
          <a:stretch/>
        </p:blipFill>
        <p:spPr>
          <a:xfrm>
            <a:off x="1060400" y="1048842"/>
            <a:ext cx="4752425" cy="5754433"/>
          </a:xfrm>
          <a:prstGeom prst="rect">
            <a:avLst/>
          </a:prstGeom>
          <a:noFill/>
          <a:ln>
            <a:noFill/>
          </a:ln>
        </p:spPr>
      </p:pic>
      <p:cxnSp>
        <p:nvCxnSpPr>
          <p:cNvPr id="1146" name="Google Shape;1146;p69"/>
          <p:cNvCxnSpPr/>
          <p:nvPr/>
        </p:nvCxnSpPr>
        <p:spPr>
          <a:xfrm>
            <a:off x="6182379" y="940884"/>
            <a:ext cx="18000" cy="5753100"/>
          </a:xfrm>
          <a:prstGeom prst="straightConnector1">
            <a:avLst/>
          </a:prstGeom>
          <a:noFill/>
          <a:ln w="19050" cap="flat" cmpd="sng">
            <a:solidFill>
              <a:schemeClr val="accent3"/>
            </a:solidFill>
            <a:prstDash val="solid"/>
            <a:round/>
            <a:headEnd type="none" w="med" len="med"/>
            <a:tailEnd type="none" w="med" len="med"/>
          </a:ln>
        </p:spPr>
      </p:cxnSp>
      <p:pic>
        <p:nvPicPr>
          <p:cNvPr id="1147" name="Google Shape;1147;p69"/>
          <p:cNvPicPr preferRelativeResize="0"/>
          <p:nvPr/>
        </p:nvPicPr>
        <p:blipFill rotWithShape="1">
          <a:blip r:embed="rId6">
            <a:alphaModFix/>
          </a:blip>
          <a:srcRect l="5258" t="29826" r="37277" b="45300"/>
          <a:stretch/>
        </p:blipFill>
        <p:spPr>
          <a:xfrm>
            <a:off x="6365500" y="1611102"/>
            <a:ext cx="5826501" cy="1680200"/>
          </a:xfrm>
          <a:prstGeom prst="rect">
            <a:avLst/>
          </a:prstGeom>
          <a:noFill/>
          <a:ln>
            <a:noFill/>
          </a:ln>
        </p:spPr>
      </p:pic>
      <p:pic>
        <p:nvPicPr>
          <p:cNvPr id="1148" name="Google Shape;1148;p69"/>
          <p:cNvPicPr preferRelativeResize="0"/>
          <p:nvPr/>
        </p:nvPicPr>
        <p:blipFill>
          <a:blip r:embed="rId7">
            <a:alphaModFix/>
          </a:blip>
          <a:stretch>
            <a:fillRect/>
          </a:stretch>
        </p:blipFill>
        <p:spPr>
          <a:xfrm>
            <a:off x="6427175" y="3814599"/>
            <a:ext cx="5550750" cy="1751700"/>
          </a:xfrm>
          <a:prstGeom prst="rect">
            <a:avLst/>
          </a:prstGeom>
          <a:noFill/>
          <a:ln>
            <a:noFill/>
          </a:ln>
        </p:spPr>
      </p:pic>
      <p:sp>
        <p:nvSpPr>
          <p:cNvPr id="1149" name="Google Shape;1149;p69"/>
          <p:cNvSpPr/>
          <p:nvPr/>
        </p:nvSpPr>
        <p:spPr>
          <a:xfrm>
            <a:off x="1845325" y="1015175"/>
            <a:ext cx="3967500" cy="31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9"/>
          <p:cNvSpPr/>
          <p:nvPr/>
        </p:nvSpPr>
        <p:spPr>
          <a:xfrm>
            <a:off x="6427175" y="5139400"/>
            <a:ext cx="5550600" cy="426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9"/>
          <p:cNvSpPr/>
          <p:nvPr/>
        </p:nvSpPr>
        <p:spPr>
          <a:xfrm>
            <a:off x="1568825" y="1389525"/>
            <a:ext cx="3823500" cy="31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9"/>
          <p:cNvSpPr/>
          <p:nvPr/>
        </p:nvSpPr>
        <p:spPr>
          <a:xfrm>
            <a:off x="10324500" y="1639100"/>
            <a:ext cx="1867500" cy="1827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9"/>
          <p:cNvSpPr txBox="1"/>
          <p:nvPr/>
        </p:nvSpPr>
        <p:spPr>
          <a:xfrm>
            <a:off x="6924471" y="2658900"/>
            <a:ext cx="7377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Alpha</a:t>
            </a:r>
            <a:endParaRPr sz="1600"/>
          </a:p>
        </p:txBody>
      </p:sp>
      <p:sp>
        <p:nvSpPr>
          <p:cNvPr id="1154" name="Google Shape;1154;p69"/>
          <p:cNvSpPr txBox="1"/>
          <p:nvPr/>
        </p:nvSpPr>
        <p:spPr>
          <a:xfrm>
            <a:off x="8662453" y="2773456"/>
            <a:ext cx="12582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Head Rest</a:t>
            </a:r>
            <a:endParaRPr sz="1600"/>
          </a:p>
        </p:txBody>
      </p:sp>
      <p:sp>
        <p:nvSpPr>
          <p:cNvPr id="1155" name="Google Shape;1155;p69"/>
          <p:cNvSpPr txBox="1"/>
          <p:nvPr/>
        </p:nvSpPr>
        <p:spPr>
          <a:xfrm>
            <a:off x="10401454" y="3060275"/>
            <a:ext cx="1713600" cy="38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Trim and Foam</a:t>
            </a:r>
            <a:endParaRPr sz="1600"/>
          </a:p>
        </p:txBody>
      </p:sp>
      <p:sp>
        <p:nvSpPr>
          <p:cNvPr id="1156" name="Google Shape;1156;p69"/>
          <p:cNvSpPr txBox="1"/>
          <p:nvPr/>
        </p:nvSpPr>
        <p:spPr>
          <a:xfrm>
            <a:off x="6551006" y="3833519"/>
            <a:ext cx="6384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rPr>
              <a:t>Shift</a:t>
            </a:r>
            <a:endParaRPr b="1">
              <a:solidFill>
                <a:schemeClr val="dk1"/>
              </a:solidFill>
            </a:endParaRPr>
          </a:p>
          <a:p>
            <a:pPr marL="0" lvl="0" indent="0" algn="l" rtl="0">
              <a:spcBef>
                <a:spcPts val="0"/>
              </a:spcBef>
              <a:spcAft>
                <a:spcPts val="0"/>
              </a:spcAft>
              <a:buNone/>
            </a:pPr>
            <a:endParaRPr b="1"/>
          </a:p>
        </p:txBody>
      </p:sp>
      <p:sp>
        <p:nvSpPr>
          <p:cNvPr id="1157" name="Google Shape;1157;p69"/>
          <p:cNvSpPr txBox="1"/>
          <p:nvPr/>
        </p:nvSpPr>
        <p:spPr>
          <a:xfrm>
            <a:off x="8822825" y="3842978"/>
            <a:ext cx="14508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Completed</a:t>
            </a:r>
            <a:endParaRPr b="1">
              <a:solidFill>
                <a:schemeClr val="dk1"/>
              </a:solidFill>
            </a:endParaRPr>
          </a:p>
          <a:p>
            <a:pPr marL="0" lvl="0" indent="0" algn="l" rtl="0">
              <a:spcBef>
                <a:spcPts val="0"/>
              </a:spcBef>
              <a:spcAft>
                <a:spcPts val="0"/>
              </a:spcAft>
              <a:buNone/>
            </a:pPr>
            <a:endParaRPr b="1"/>
          </a:p>
        </p:txBody>
      </p:sp>
      <p:sp>
        <p:nvSpPr>
          <p:cNvPr id="1158" name="Google Shape;1158;p69"/>
          <p:cNvSpPr txBox="1"/>
          <p:nvPr/>
        </p:nvSpPr>
        <p:spPr>
          <a:xfrm>
            <a:off x="10401450" y="3853500"/>
            <a:ext cx="14508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         Failed</a:t>
            </a:r>
            <a:endParaRPr b="1">
              <a:solidFill>
                <a:schemeClr val="dk1"/>
              </a:solidFill>
            </a:endParaRPr>
          </a:p>
          <a:p>
            <a:pPr marL="0" lvl="0" indent="0" algn="l" rtl="0">
              <a:spcBef>
                <a:spcPts val="0"/>
              </a:spcBef>
              <a:spcAft>
                <a:spcPts val="0"/>
              </a:spcAft>
              <a:buNone/>
            </a:pPr>
            <a:endParaRPr b="1"/>
          </a:p>
        </p:txBody>
      </p:sp>
      <p:sp>
        <p:nvSpPr>
          <p:cNvPr id="1159" name="Google Shape;1159;p69"/>
          <p:cNvSpPr txBox="1"/>
          <p:nvPr/>
        </p:nvSpPr>
        <p:spPr>
          <a:xfrm>
            <a:off x="6550988" y="4298084"/>
            <a:ext cx="18675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Shift Morning</a:t>
            </a:r>
            <a:endParaRPr b="1">
              <a:solidFill>
                <a:schemeClr val="dk1"/>
              </a:solidFill>
            </a:endParaRPr>
          </a:p>
          <a:p>
            <a:pPr marL="0" lvl="0" indent="0" algn="l" rtl="0">
              <a:spcBef>
                <a:spcPts val="0"/>
              </a:spcBef>
              <a:spcAft>
                <a:spcPts val="0"/>
              </a:spcAft>
              <a:buNone/>
            </a:pPr>
            <a:endParaRPr b="1"/>
          </a:p>
        </p:txBody>
      </p:sp>
      <p:sp>
        <p:nvSpPr>
          <p:cNvPr id="1160" name="Google Shape;1160;p69"/>
          <p:cNvSpPr txBox="1"/>
          <p:nvPr/>
        </p:nvSpPr>
        <p:spPr>
          <a:xfrm>
            <a:off x="6551000" y="4743725"/>
            <a:ext cx="20478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Shift Afternoon</a:t>
            </a:r>
            <a:endParaRPr b="1">
              <a:solidFill>
                <a:schemeClr val="dk1"/>
              </a:solidFill>
            </a:endParaRPr>
          </a:p>
          <a:p>
            <a:pPr marL="0" lvl="0" indent="0" algn="l" rtl="0">
              <a:spcBef>
                <a:spcPts val="0"/>
              </a:spcBef>
              <a:spcAft>
                <a:spcPts val="0"/>
              </a:spcAft>
              <a:buNone/>
            </a:pPr>
            <a:endParaRPr b="1"/>
          </a:p>
        </p:txBody>
      </p:sp>
      <p:sp>
        <p:nvSpPr>
          <p:cNvPr id="1161" name="Google Shape;1161;p69"/>
          <p:cNvSpPr txBox="1"/>
          <p:nvPr/>
        </p:nvSpPr>
        <p:spPr>
          <a:xfrm>
            <a:off x="6551000" y="5198835"/>
            <a:ext cx="2047800" cy="31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Shift Night</a:t>
            </a:r>
            <a:endParaRPr b="1">
              <a:solidFill>
                <a:schemeClr val="dk1"/>
              </a:solidFill>
            </a:endParaRPr>
          </a:p>
          <a:p>
            <a:pPr marL="0" lvl="0" indent="0" algn="l" rtl="0">
              <a:spcBef>
                <a:spcPts val="0"/>
              </a:spcBef>
              <a:spcAft>
                <a:spcPts val="0"/>
              </a:spcAft>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Effect transition="in" filter="fade">
                                      <p:cBhvr>
                                        <p:cTn id="7" dur="1000"/>
                                        <p:tgtEl>
                                          <p:spTgt spid="1149"/>
                                        </p:tgtEl>
                                      </p:cBhvr>
                                    </p:animEffect>
                                  </p:childTnLst>
                                </p:cTn>
                              </p:par>
                              <p:par>
                                <p:cTn id="8" presetID="10" presetClass="entr" presetSubtype="0" fill="hold" nodeType="withEffect">
                                  <p:stCondLst>
                                    <p:cond delay="0"/>
                                  </p:stCondLst>
                                  <p:childTnLst>
                                    <p:set>
                                      <p:cBhvr>
                                        <p:cTn id="9" dur="1" fill="hold">
                                          <p:stCondLst>
                                            <p:cond delay="0"/>
                                          </p:stCondLst>
                                        </p:cTn>
                                        <p:tgtEl>
                                          <p:spTgt spid="1150"/>
                                        </p:tgtEl>
                                        <p:attrNameLst>
                                          <p:attrName>style.visibility</p:attrName>
                                        </p:attrNameLst>
                                      </p:cBhvr>
                                      <p:to>
                                        <p:strVal val="visible"/>
                                      </p:to>
                                    </p:set>
                                    <p:animEffect transition="in" filter="fade">
                                      <p:cBhvr>
                                        <p:cTn id="10" dur="1000"/>
                                        <p:tgtEl>
                                          <p:spTgt spid="11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52"/>
                                        </p:tgtEl>
                                        <p:attrNameLst>
                                          <p:attrName>style.visibility</p:attrName>
                                        </p:attrNameLst>
                                      </p:cBhvr>
                                      <p:to>
                                        <p:strVal val="visible"/>
                                      </p:to>
                                    </p:set>
                                    <p:animEffect transition="in" filter="fade">
                                      <p:cBhvr>
                                        <p:cTn id="15" dur="1000"/>
                                        <p:tgtEl>
                                          <p:spTgt spid="1152"/>
                                        </p:tgtEl>
                                      </p:cBhvr>
                                    </p:animEffect>
                                  </p:childTnLst>
                                </p:cTn>
                              </p:par>
                              <p:par>
                                <p:cTn id="16" presetID="10" presetClass="entr" presetSubtype="0" fill="hold" nodeType="withEffect">
                                  <p:stCondLst>
                                    <p:cond delay="0"/>
                                  </p:stCondLst>
                                  <p:childTnLst>
                                    <p:set>
                                      <p:cBhvr>
                                        <p:cTn id="17" dur="1" fill="hold">
                                          <p:stCondLst>
                                            <p:cond delay="0"/>
                                          </p:stCondLst>
                                        </p:cTn>
                                        <p:tgtEl>
                                          <p:spTgt spid="1151"/>
                                        </p:tgtEl>
                                        <p:attrNameLst>
                                          <p:attrName>style.visibility</p:attrName>
                                        </p:attrNameLst>
                                      </p:cBhvr>
                                      <p:to>
                                        <p:strVal val="visible"/>
                                      </p:to>
                                    </p:set>
                                    <p:animEffect transition="in" filter="fade">
                                      <p:cBhvr>
                                        <p:cTn id="18" dur="1000"/>
                                        <p:tgtEl>
                                          <p:spTgt spid="1151"/>
                                        </p:tgtEl>
                                      </p:cBhvr>
                                    </p:animEffect>
                                  </p:childTnLst>
                                </p:cTn>
                              </p:par>
                              <p:par>
                                <p:cTn id="19" presetID="10" presetClass="exit" presetSubtype="0" fill="hold" nodeType="withEffect">
                                  <p:stCondLst>
                                    <p:cond delay="0"/>
                                  </p:stCondLst>
                                  <p:childTnLst>
                                    <p:animEffect transition="out" filter="fade">
                                      <p:cBhvr>
                                        <p:cTn id="20" dur="1000"/>
                                        <p:tgtEl>
                                          <p:spTgt spid="1149"/>
                                        </p:tgtEl>
                                      </p:cBhvr>
                                    </p:animEffect>
                                    <p:set>
                                      <p:cBhvr>
                                        <p:cTn id="21" dur="1" fill="hold">
                                          <p:stCondLst>
                                            <p:cond delay="1000"/>
                                          </p:stCondLst>
                                        </p:cTn>
                                        <p:tgtEl>
                                          <p:spTgt spid="114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1150"/>
                                        </p:tgtEl>
                                      </p:cBhvr>
                                    </p:animEffect>
                                    <p:set>
                                      <p:cBhvr>
                                        <p:cTn id="24" dur="1" fill="hold">
                                          <p:stCondLst>
                                            <p:cond delay="1000"/>
                                          </p:stCondLst>
                                        </p:cTn>
                                        <p:tgtEl>
                                          <p:spTgt spid="1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70"/>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457200" lvl="0" indent="0" algn="ctr" rtl="0">
              <a:lnSpc>
                <a:spcPct val="90000"/>
              </a:lnSpc>
              <a:spcBef>
                <a:spcPts val="0"/>
              </a:spcBef>
              <a:spcAft>
                <a:spcPts val="0"/>
              </a:spcAft>
              <a:buNone/>
            </a:pPr>
            <a:r>
              <a:rPr lang="en-US" sz="3600"/>
              <a:t>1(b): Weight / Feature importance</a:t>
            </a:r>
            <a:endParaRPr sz="3600"/>
          </a:p>
        </p:txBody>
      </p:sp>
      <p:pic>
        <p:nvPicPr>
          <p:cNvPr id="1167" name="Google Shape;1167;p70"/>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pic>
        <p:nvPicPr>
          <p:cNvPr id="1168" name="Google Shape;1168;p70"/>
          <p:cNvPicPr preferRelativeResize="0"/>
          <p:nvPr/>
        </p:nvPicPr>
        <p:blipFill rotWithShape="1">
          <a:blip r:embed="rId4">
            <a:alphaModFix/>
          </a:blip>
          <a:srcRect l="15127" t="5615" r="3280" b="14620"/>
          <a:stretch/>
        </p:blipFill>
        <p:spPr>
          <a:xfrm>
            <a:off x="0" y="1172923"/>
            <a:ext cx="1258250" cy="838576"/>
          </a:xfrm>
          <a:prstGeom prst="rect">
            <a:avLst/>
          </a:prstGeom>
          <a:noFill/>
          <a:ln>
            <a:noFill/>
          </a:ln>
        </p:spPr>
      </p:pic>
      <p:pic>
        <p:nvPicPr>
          <p:cNvPr id="1169" name="Google Shape;1169;p70"/>
          <p:cNvPicPr preferRelativeResize="0"/>
          <p:nvPr/>
        </p:nvPicPr>
        <p:blipFill rotWithShape="1">
          <a:blip r:embed="rId5">
            <a:alphaModFix/>
          </a:blip>
          <a:srcRect t="5473" r="2419"/>
          <a:stretch/>
        </p:blipFill>
        <p:spPr>
          <a:xfrm>
            <a:off x="1258250" y="1248467"/>
            <a:ext cx="4319050" cy="5609533"/>
          </a:xfrm>
          <a:prstGeom prst="rect">
            <a:avLst/>
          </a:prstGeom>
          <a:noFill/>
          <a:ln>
            <a:noFill/>
          </a:ln>
        </p:spPr>
      </p:pic>
      <p:sp>
        <p:nvSpPr>
          <p:cNvPr id="1170" name="Google Shape;1170;p70"/>
          <p:cNvSpPr/>
          <p:nvPr/>
        </p:nvSpPr>
        <p:spPr>
          <a:xfrm>
            <a:off x="3061374" y="1172925"/>
            <a:ext cx="2515800" cy="20763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0"/>
          <p:cNvSpPr/>
          <p:nvPr/>
        </p:nvSpPr>
        <p:spPr>
          <a:xfrm>
            <a:off x="3061374" y="3286000"/>
            <a:ext cx="2515800" cy="28488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2" name="Google Shape;1172;p70"/>
          <p:cNvPicPr preferRelativeResize="0"/>
          <p:nvPr/>
        </p:nvPicPr>
        <p:blipFill>
          <a:blip r:embed="rId6">
            <a:alphaModFix/>
          </a:blip>
          <a:stretch>
            <a:fillRect/>
          </a:stretch>
        </p:blipFill>
        <p:spPr>
          <a:xfrm>
            <a:off x="7128225" y="907499"/>
            <a:ext cx="3569200" cy="5796611"/>
          </a:xfrm>
          <a:prstGeom prst="rect">
            <a:avLst/>
          </a:prstGeom>
          <a:noFill/>
          <a:ln>
            <a:noFill/>
          </a:ln>
        </p:spPr>
      </p:pic>
      <p:cxnSp>
        <p:nvCxnSpPr>
          <p:cNvPr id="1173" name="Google Shape;1173;p70"/>
          <p:cNvCxnSpPr/>
          <p:nvPr/>
        </p:nvCxnSpPr>
        <p:spPr>
          <a:xfrm>
            <a:off x="6182379" y="940884"/>
            <a:ext cx="18000" cy="5753100"/>
          </a:xfrm>
          <a:prstGeom prst="straightConnector1">
            <a:avLst/>
          </a:prstGeom>
          <a:noFill/>
          <a:ln w="19050" cap="flat" cmpd="sng">
            <a:solidFill>
              <a:schemeClr val="accent3"/>
            </a:solidFill>
            <a:prstDash val="solid"/>
            <a:round/>
            <a:headEnd type="none" w="med" len="med"/>
            <a:tailEnd type="none" w="med" len="med"/>
          </a:ln>
        </p:spPr>
      </p:cxnSp>
      <p:sp>
        <p:nvSpPr>
          <p:cNvPr id="1174" name="Google Shape;1174;p70"/>
          <p:cNvSpPr/>
          <p:nvPr/>
        </p:nvSpPr>
        <p:spPr>
          <a:xfrm>
            <a:off x="7888950" y="1613650"/>
            <a:ext cx="2808600" cy="22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0"/>
          <p:cNvSpPr/>
          <p:nvPr/>
        </p:nvSpPr>
        <p:spPr>
          <a:xfrm>
            <a:off x="7888950" y="5755350"/>
            <a:ext cx="2808600" cy="47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0"/>
          <p:cNvSpPr/>
          <p:nvPr/>
        </p:nvSpPr>
        <p:spPr>
          <a:xfrm>
            <a:off x="7888950" y="6481650"/>
            <a:ext cx="2808600" cy="224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0"/>
          <p:cNvSpPr/>
          <p:nvPr/>
        </p:nvSpPr>
        <p:spPr>
          <a:xfrm>
            <a:off x="7888950" y="3944475"/>
            <a:ext cx="2808600" cy="47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0"/>
          <p:cNvSpPr/>
          <p:nvPr/>
        </p:nvSpPr>
        <p:spPr>
          <a:xfrm>
            <a:off x="7888950" y="4601875"/>
            <a:ext cx="2808600" cy="293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0"/>
          <p:cNvSpPr/>
          <p:nvPr/>
        </p:nvSpPr>
        <p:spPr>
          <a:xfrm>
            <a:off x="7888950" y="1837750"/>
            <a:ext cx="2808600" cy="47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0"/>
          <p:cNvSpPr/>
          <p:nvPr/>
        </p:nvSpPr>
        <p:spPr>
          <a:xfrm>
            <a:off x="7888950" y="3470919"/>
            <a:ext cx="2808600" cy="224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71"/>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457200" lvl="0" indent="0" algn="ctr" rtl="0">
              <a:lnSpc>
                <a:spcPct val="90000"/>
              </a:lnSpc>
              <a:spcBef>
                <a:spcPts val="0"/>
              </a:spcBef>
              <a:spcAft>
                <a:spcPts val="0"/>
              </a:spcAft>
              <a:buNone/>
            </a:pPr>
            <a:r>
              <a:rPr lang="en-US" sz="3600"/>
              <a:t>2. Slow/Fast Results</a:t>
            </a:r>
            <a:endParaRPr sz="3600"/>
          </a:p>
        </p:txBody>
      </p:sp>
      <p:pic>
        <p:nvPicPr>
          <p:cNvPr id="1186" name="Google Shape;1186;p71"/>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graphicFrame>
        <p:nvGraphicFramePr>
          <p:cNvPr id="1187" name="Google Shape;1187;p71"/>
          <p:cNvGraphicFramePr/>
          <p:nvPr/>
        </p:nvGraphicFramePr>
        <p:xfrm>
          <a:off x="923214"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Random Forest</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lvl="0" indent="0" algn="ctr" rtl="0">
                        <a:spcBef>
                          <a:spcPts val="0"/>
                        </a:spcBef>
                        <a:spcAft>
                          <a:spcPts val="0"/>
                        </a:spcAft>
                        <a:buNone/>
                      </a:pPr>
                      <a:r>
                        <a:rPr lang="en-US"/>
                        <a:t>TN: 2948</a:t>
                      </a:r>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7132</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lvl="0" indent="0" algn="ctr" rtl="0">
                        <a:spcBef>
                          <a:spcPts val="0"/>
                        </a:spcBef>
                        <a:spcAft>
                          <a:spcPts val="0"/>
                        </a:spcAft>
                        <a:buNone/>
                      </a:pPr>
                      <a:r>
                        <a:rPr lang="en-US">
                          <a:solidFill>
                            <a:srgbClr val="FFFFFF"/>
                          </a:solidFill>
                        </a:rPr>
                        <a:t>FN: 104</a:t>
                      </a:r>
                      <a:endParaRPr b="0">
                        <a:solidFill>
                          <a:srgbClr val="FFFFFF"/>
                        </a:solidFill>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958</a:t>
                      </a:r>
                      <a:endParaRPr sz="1400" b="0">
                        <a:latin typeface="Arial"/>
                        <a:ea typeface="Arial"/>
                        <a:cs typeface="Arial"/>
                        <a:sym typeface="Arial"/>
                      </a:endParaRPr>
                    </a:p>
                  </a:txBody>
                  <a:tcPr marL="91450" marR="91450" marT="45725" marB="457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a:solidFill>
                            <a:srgbClr val="3F3F3F"/>
                          </a:solidFill>
                        </a:rPr>
                        <a:t>Precision:  0.12</a:t>
                      </a:r>
                      <a:endParaRPr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b="1">
                          <a:solidFill>
                            <a:srgbClr val="3F3F3F"/>
                          </a:solidFill>
                        </a:rPr>
                        <a:t>Recall:       0.90</a:t>
                      </a:r>
                      <a:endParaRPr b="1">
                        <a:solidFill>
                          <a:srgbClr val="3F3F3F"/>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gridSpan="2">
                  <a:txBody>
                    <a:bodyPr/>
                    <a:lstStyle/>
                    <a:p>
                      <a:pPr marL="0" marR="0" lvl="0" indent="0" algn="l" rtl="0">
                        <a:lnSpc>
                          <a:spcPct val="100000"/>
                        </a:lnSpc>
                        <a:spcBef>
                          <a:spcPts val="0"/>
                        </a:spcBef>
                        <a:spcAft>
                          <a:spcPts val="0"/>
                        </a:spcAft>
                        <a:buClr>
                          <a:srgbClr val="3F3F3F"/>
                        </a:buClr>
                        <a:buSzPts val="1200"/>
                        <a:buFont typeface="Arial"/>
                        <a:buNone/>
                      </a:pPr>
                      <a:r>
                        <a:rPr lang="en-US" b="1">
                          <a:solidFill>
                            <a:srgbClr val="FF0000"/>
                          </a:solidFill>
                        </a:rPr>
                        <a:t>Accuracy:  0.33</a:t>
                      </a:r>
                      <a:endParaRPr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n_estimators: 1000</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criterion: entropy</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r>
                        <a:rPr lang="en-US">
                          <a:solidFill>
                            <a:srgbClr val="3F3F3F"/>
                          </a:solidFill>
                        </a:rPr>
                        <a:t>max_depth: 6</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88" name="Google Shape;1188;p71"/>
          <p:cNvGraphicFramePr/>
          <p:nvPr/>
        </p:nvGraphicFramePr>
        <p:xfrm>
          <a:off x="3628713"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600" b="1">
                          <a:solidFill>
                            <a:schemeClr val="lt1"/>
                          </a:solidFill>
                        </a:rPr>
                        <a:t>Logistic Regression</a:t>
                      </a:r>
                      <a:endParaRPr sz="16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4629</a:t>
                      </a:r>
                      <a:endParaRPr b="0">
                        <a:solidFill>
                          <a:srgbClr val="3F3F3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5451</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285</a:t>
                      </a:r>
                      <a:endParaRPr b="0">
                        <a:solidFill>
                          <a:srgbClr val="FFFFFF"/>
                        </a:solidFill>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777</a:t>
                      </a:r>
                      <a:endParaRPr sz="1400" b="0">
                        <a:latin typeface="Arial"/>
                        <a:ea typeface="Arial"/>
                        <a:cs typeface="Arial"/>
                        <a:sym typeface="Arial"/>
                      </a:endParaRPr>
                    </a:p>
                  </a:txBody>
                  <a:tcPr marL="91450" marR="91450" marT="45725" marB="457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Precision:  0.12</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0.73</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Accuracy:  0.49</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gridSpan="2">
                  <a:txBody>
                    <a:bodyPr/>
                    <a:lstStyle/>
                    <a:p>
                      <a:pPr marL="0" marR="0" lvl="0" indent="0" algn="ctr" rtl="0">
                        <a:spcBef>
                          <a:spcPts val="0"/>
                        </a:spcBef>
                        <a:spcAft>
                          <a:spcPts val="0"/>
                        </a:spcAft>
                        <a:buNone/>
                      </a:pPr>
                      <a:r>
                        <a:rPr lang="en-US">
                          <a:solidFill>
                            <a:srgbClr val="3F3F3F"/>
                          </a:solidFill>
                        </a:rPr>
                        <a:t>C: 1</a:t>
                      </a:r>
                      <a:endParaRPr>
                        <a:solidFill>
                          <a:srgbClr val="3F3F3F"/>
                        </a:solidFill>
                      </a:endParaRPr>
                    </a:p>
                    <a:p>
                      <a:pPr marL="0" marR="0" lvl="0" indent="0" algn="ctr" rtl="0">
                        <a:spcBef>
                          <a:spcPts val="0"/>
                        </a:spcBef>
                        <a:spcAft>
                          <a:spcPts val="0"/>
                        </a:spcAft>
                        <a:buNone/>
                      </a:pPr>
                      <a:r>
                        <a:rPr lang="en-US">
                          <a:solidFill>
                            <a:srgbClr val="3F3F3F"/>
                          </a:solidFill>
                        </a:rPr>
                        <a:t>Max_iter: 500</a:t>
                      </a:r>
                      <a:endParaRPr>
                        <a:solidFill>
                          <a:srgbClr val="3F3F3F"/>
                        </a:solidFill>
                      </a:endParaRPr>
                    </a:p>
                    <a:p>
                      <a:pPr marL="0" marR="0" lvl="0" indent="0" algn="ctr" rtl="0">
                        <a:lnSpc>
                          <a:spcPct val="100000"/>
                        </a:lnSpc>
                        <a:spcBef>
                          <a:spcPts val="0"/>
                        </a:spcBef>
                        <a:spcAft>
                          <a:spcPts val="0"/>
                        </a:spcAft>
                        <a:buClr>
                          <a:schemeClr val="dk1"/>
                        </a:buClr>
                        <a:buSzPts val="1200"/>
                        <a:buFont typeface="Arial"/>
                        <a:buNone/>
                      </a:pP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89" name="Google Shape;1189;p71"/>
          <p:cNvGraphicFramePr/>
          <p:nvPr/>
        </p:nvGraphicFramePr>
        <p:xfrm>
          <a:off x="6334212"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XGBoost</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3093</a:t>
                      </a:r>
                      <a:endParaRPr b="0">
                        <a:solidFill>
                          <a:srgbClr val="3F3F3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6987</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121</a:t>
                      </a:r>
                      <a:endParaRPr b="0">
                        <a:solidFill>
                          <a:srgbClr val="FFFFFF"/>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accent4"/>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941</a:t>
                      </a:r>
                      <a:endParaRPr sz="1400" b="0">
                        <a:solidFill>
                          <a:schemeClr val="lt1"/>
                        </a:solidFill>
                        <a:latin typeface="Arial"/>
                        <a:ea typeface="Arial"/>
                        <a:cs typeface="Arial"/>
                        <a:sym typeface="Arial"/>
                      </a:endParaRPr>
                    </a:p>
                  </a:txBody>
                  <a:tcPr marL="91450" marR="91450" marT="45725" marB="457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Precision:  0.12</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0.89</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Accuracy:  0.36</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l" rtl="0">
                        <a:spcBef>
                          <a:spcPts val="0"/>
                        </a:spcBef>
                        <a:spcAft>
                          <a:spcPts val="0"/>
                        </a:spcAft>
                        <a:buNone/>
                      </a:pPr>
                      <a:endParaRPr b="0">
                        <a:solidFill>
                          <a:srgbClr val="3F3F3F"/>
                        </a:solidFill>
                        <a:latin typeface="Arial"/>
                        <a:ea typeface="Arial"/>
                        <a:cs typeface="Arial"/>
                        <a:sym typeface="Arial"/>
                      </a:endParaRPr>
                    </a:p>
                  </a:txBody>
                  <a:tcPr marL="91450" marR="91450" marT="45725" marB="45725">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tc gridSpan="2">
                  <a:txBody>
                    <a:bodyPr/>
                    <a:lstStyle/>
                    <a:p>
                      <a:pPr marL="0" marR="0" lvl="0" indent="0" algn="ctr" rtl="0">
                        <a:spcBef>
                          <a:spcPts val="0"/>
                        </a:spcBef>
                        <a:spcAft>
                          <a:spcPts val="0"/>
                        </a:spcAft>
                        <a:buNone/>
                      </a:pPr>
                      <a:r>
                        <a:rPr lang="en-US">
                          <a:solidFill>
                            <a:srgbClr val="3F3F3F"/>
                          </a:solidFill>
                        </a:rPr>
                        <a:t>Gamma: 5</a:t>
                      </a:r>
                      <a:endParaRPr>
                        <a:solidFill>
                          <a:srgbClr val="3F3F3F"/>
                        </a:solidFill>
                      </a:endParaRPr>
                    </a:p>
                    <a:p>
                      <a:pPr marL="0" marR="0" lvl="0" indent="0" algn="ctr" rtl="0">
                        <a:spcBef>
                          <a:spcPts val="0"/>
                        </a:spcBef>
                        <a:spcAft>
                          <a:spcPts val="0"/>
                        </a:spcAft>
                        <a:buNone/>
                      </a:pPr>
                      <a:r>
                        <a:rPr lang="en-US">
                          <a:solidFill>
                            <a:srgbClr val="3F3F3F"/>
                          </a:solidFill>
                        </a:rPr>
                        <a:t>subsample: 1</a:t>
                      </a:r>
                      <a:endParaRPr>
                        <a:solidFill>
                          <a:srgbClr val="3F3F3F"/>
                        </a:solidFill>
                      </a:endParaRPr>
                    </a:p>
                    <a:p>
                      <a:pPr marL="0" marR="0" lvl="0" indent="0" algn="ctr" rtl="0">
                        <a:spcBef>
                          <a:spcPts val="0"/>
                        </a:spcBef>
                        <a:spcAft>
                          <a:spcPts val="0"/>
                        </a:spcAft>
                        <a:buNone/>
                      </a:pPr>
                      <a:r>
                        <a:rPr lang="en-US">
                          <a:solidFill>
                            <a:srgbClr val="3F3F3F"/>
                          </a:solidFill>
                        </a:rPr>
                        <a:t>max_depth:</a:t>
                      </a:r>
                      <a:r>
                        <a:rPr lang="en-US" b="0">
                          <a:solidFill>
                            <a:srgbClr val="3F3F3F"/>
                          </a:solidFill>
                          <a:latin typeface="Arial"/>
                          <a:ea typeface="Arial"/>
                          <a:cs typeface="Arial"/>
                          <a:sym typeface="Arial"/>
                        </a:rPr>
                        <a:t> </a:t>
                      </a:r>
                      <a:r>
                        <a:rPr lang="en-US">
                          <a:solidFill>
                            <a:srgbClr val="3F3F3F"/>
                          </a:solidFill>
                        </a:rPr>
                        <a:t>3</a:t>
                      </a:r>
                      <a:r>
                        <a:rPr lang="en-US" b="0">
                          <a:solidFill>
                            <a:srgbClr val="3F3F3F"/>
                          </a:solidFill>
                          <a:latin typeface="Arial"/>
                          <a:ea typeface="Arial"/>
                          <a:cs typeface="Arial"/>
                          <a:sym typeface="Arial"/>
                        </a:rPr>
                        <a:t>   </a:t>
                      </a:r>
                      <a:endParaRPr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190" name="Google Shape;1190;p71"/>
          <p:cNvGraphicFramePr/>
          <p:nvPr/>
        </p:nvGraphicFramePr>
        <p:xfrm>
          <a:off x="9039712" y="1793606"/>
          <a:ext cx="3000000" cy="3000000"/>
        </p:xfrm>
        <a:graphic>
          <a:graphicData uri="http://schemas.openxmlformats.org/drawingml/2006/table">
            <a:tbl>
              <a:tblPr firstRow="1" bandRow="1">
                <a:noFill/>
                <a:tableStyleId>{A2F9DA86-189F-4A93-AC4A-2B2F839355C2}</a:tableStyleId>
              </a:tblPr>
              <a:tblGrid>
                <a:gridCol w="251475">
                  <a:extLst>
                    <a:ext uri="{9D8B030D-6E8A-4147-A177-3AD203B41FA5}">
                      <a16:colId xmlns:a16="http://schemas.microsoft.com/office/drawing/2014/main" val="20000"/>
                    </a:ext>
                  </a:extLst>
                </a:gridCol>
                <a:gridCol w="864525">
                  <a:extLst>
                    <a:ext uri="{9D8B030D-6E8A-4147-A177-3AD203B41FA5}">
                      <a16:colId xmlns:a16="http://schemas.microsoft.com/office/drawing/2014/main" val="20001"/>
                    </a:ext>
                  </a:extLst>
                </a:gridCol>
                <a:gridCol w="864525">
                  <a:extLst>
                    <a:ext uri="{9D8B030D-6E8A-4147-A177-3AD203B41FA5}">
                      <a16:colId xmlns:a16="http://schemas.microsoft.com/office/drawing/2014/main" val="20002"/>
                    </a:ext>
                  </a:extLst>
                </a:gridCol>
                <a:gridCol w="251475">
                  <a:extLst>
                    <a:ext uri="{9D8B030D-6E8A-4147-A177-3AD203B41FA5}">
                      <a16:colId xmlns:a16="http://schemas.microsoft.com/office/drawing/2014/main" val="20003"/>
                    </a:ext>
                  </a:extLst>
                </a:gridCol>
              </a:tblGrid>
              <a:tr h="853450">
                <a:tc gridSpan="4">
                  <a:txBody>
                    <a:bodyPr/>
                    <a:lstStyle/>
                    <a:p>
                      <a:pPr marL="0" marR="0" lvl="0" indent="0" algn="ctr" rtl="0">
                        <a:spcBef>
                          <a:spcPts val="0"/>
                        </a:spcBef>
                        <a:spcAft>
                          <a:spcPts val="0"/>
                        </a:spcAft>
                        <a:buNone/>
                      </a:pPr>
                      <a:endParaRPr sz="1200" b="1">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rPr>
                        <a:t>Decision Tree</a:t>
                      </a:r>
                      <a:endParaRPr sz="1800" b="1">
                        <a:solidFill>
                          <a:schemeClr val="lt1"/>
                        </a:solidFill>
                        <a:latin typeface="Arial"/>
                        <a:ea typeface="Arial"/>
                        <a:cs typeface="Arial"/>
                        <a:sym typeface="Arial"/>
                      </a:endParaRPr>
                    </a:p>
                    <a:p>
                      <a:pPr marL="0" marR="0" lvl="0" indent="0" algn="ctr" rtl="0">
                        <a:spcBef>
                          <a:spcPts val="0"/>
                        </a:spcBef>
                        <a:spcAft>
                          <a:spcPts val="0"/>
                        </a:spcAft>
                        <a:buNone/>
                      </a:pPr>
                      <a:endParaRPr sz="1200" b="1">
                        <a:solidFill>
                          <a:schemeClr val="lt1"/>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64000">
                <a:tc gridSpan="4">
                  <a:txBody>
                    <a:bodyPr/>
                    <a:lstStyle/>
                    <a:p>
                      <a:pPr marL="0" marR="0" lvl="0" indent="0" algn="ctr" rtl="0">
                        <a:spcBef>
                          <a:spcPts val="0"/>
                        </a:spcBef>
                        <a:spcAft>
                          <a:spcPts val="0"/>
                        </a:spcAft>
                        <a:buNone/>
                      </a:pPr>
                      <a:endParaRPr sz="1400" b="1">
                        <a:solidFill>
                          <a:srgbClr val="3F3F3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9900">
                <a:tc gridSpan="2">
                  <a:txBody>
                    <a:bodyPr/>
                    <a:lstStyle/>
                    <a:p>
                      <a:pPr marL="0" marR="0" lvl="0" indent="0" algn="ctr" rtl="0">
                        <a:spcBef>
                          <a:spcPts val="0"/>
                        </a:spcBef>
                        <a:spcAft>
                          <a:spcPts val="0"/>
                        </a:spcAft>
                        <a:buNone/>
                      </a:pPr>
                      <a:r>
                        <a:rPr lang="en-US">
                          <a:solidFill>
                            <a:srgbClr val="3F3F3F"/>
                          </a:solidFill>
                        </a:rPr>
                        <a:t>TN: 3203</a:t>
                      </a:r>
                      <a:endParaRPr b="0">
                        <a:solidFill>
                          <a:srgbClr val="3F3F3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lt1"/>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solidFill>
                            <a:schemeClr val="lt1"/>
                          </a:solidFill>
                        </a:rPr>
                        <a:t>FP: 6877</a:t>
                      </a:r>
                      <a:endParaRPr sz="1400" b="0">
                        <a:solidFill>
                          <a:schemeClr val="lt1"/>
                        </a:solidFill>
                        <a:latin typeface="Arial"/>
                        <a:ea typeface="Arial"/>
                        <a:cs typeface="Arial"/>
                        <a:sym typeface="Arial"/>
                      </a:endParaRPr>
                    </a:p>
                  </a:txBody>
                  <a:tcPr marL="91450" marR="91450" marT="45725" marB="45725" anchor="ctr">
                    <a:lnL w="28575" cap="flat" cmpd="sng">
                      <a:solidFill>
                        <a:schemeClr val="lt1"/>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extLst>
                  <a:ext uri="{0D108BD9-81ED-4DB2-BD59-A6C34878D82A}">
                    <a16:rowId xmlns:a16="http://schemas.microsoft.com/office/drawing/2014/main" val="10002"/>
                  </a:ext>
                </a:extLst>
              </a:tr>
              <a:tr h="349900">
                <a:tc gridSpan="2">
                  <a:txBody>
                    <a:bodyPr/>
                    <a:lstStyle/>
                    <a:p>
                      <a:pPr marL="0" marR="0" lvl="0" indent="0" algn="ctr" rtl="0">
                        <a:spcBef>
                          <a:spcPts val="0"/>
                        </a:spcBef>
                        <a:spcAft>
                          <a:spcPts val="0"/>
                        </a:spcAft>
                        <a:buNone/>
                      </a:pPr>
                      <a:r>
                        <a:rPr lang="en-US">
                          <a:solidFill>
                            <a:srgbClr val="FFFFFF"/>
                          </a:solidFill>
                        </a:rPr>
                        <a:t>FN: 164</a:t>
                      </a:r>
                      <a:endParaRPr b="0">
                        <a:solidFill>
                          <a:srgbClr val="FFFFFF"/>
                        </a:solidFill>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3"/>
                    </a:solidFill>
                  </a:tcPr>
                </a:tc>
                <a:tc hMerge="1">
                  <a:txBody>
                    <a:bodyPr/>
                    <a:lstStyle/>
                    <a:p>
                      <a:endParaRPr lang="en-US"/>
                    </a:p>
                  </a:txBody>
                  <a:tcPr/>
                </a:tc>
                <a:tc gridSpan="2">
                  <a:txBody>
                    <a:bodyPr/>
                    <a:lstStyle/>
                    <a:p>
                      <a:pPr marL="0" marR="0" lvl="0" indent="0" algn="ctr" rtl="0">
                        <a:spcBef>
                          <a:spcPts val="0"/>
                        </a:spcBef>
                        <a:spcAft>
                          <a:spcPts val="0"/>
                        </a:spcAft>
                        <a:buNone/>
                      </a:pPr>
                      <a:r>
                        <a:rPr lang="en-US"/>
                        <a:t>TP: 898</a:t>
                      </a:r>
                      <a:endParaRPr sz="1400" b="0">
                        <a:latin typeface="Arial"/>
                        <a:ea typeface="Arial"/>
                        <a:cs typeface="Arial"/>
                        <a:sym typeface="Arial"/>
                      </a:endParaRPr>
                    </a:p>
                  </a:txBody>
                  <a:tcPr marL="91450" marR="91450" marT="45725" marB="457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Precision:  0.12</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a:solidFill>
                            <a:srgbClr val="3F3F3F"/>
                          </a:solidFill>
                        </a:rPr>
                        <a:t>Recall:       0.85</a:t>
                      </a:r>
                      <a:endParaRPr sz="1200" b="0">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49900">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Clr>
                          <a:srgbClr val="3F3F3F"/>
                        </a:buClr>
                        <a:buSzPts val="1200"/>
                        <a:buFont typeface="Arial"/>
                        <a:buNone/>
                      </a:pPr>
                      <a:r>
                        <a:rPr lang="en-US" b="1">
                          <a:solidFill>
                            <a:srgbClr val="FF0000"/>
                          </a:solidFill>
                        </a:rPr>
                        <a:t>Accuracy:  0.20</a:t>
                      </a:r>
                      <a:endParaRPr sz="1200" b="1">
                        <a:solidFill>
                          <a:srgbClr val="FF0000"/>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822950">
                <a:tc>
                  <a:txBody>
                    <a:bodyPr/>
                    <a:lstStyle/>
                    <a:p>
                      <a:pPr marL="0" marR="0" lvl="0" indent="0" algn="ctr"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a:t>max_feature: auto</a:t>
                      </a:r>
                      <a:endParaRPr/>
                    </a:p>
                    <a:p>
                      <a:pPr marL="0" lvl="0" indent="0" algn="ctr" rtl="0">
                        <a:spcBef>
                          <a:spcPts val="0"/>
                        </a:spcBef>
                        <a:spcAft>
                          <a:spcPts val="0"/>
                        </a:spcAft>
                        <a:buNone/>
                      </a:pPr>
                      <a:r>
                        <a:rPr lang="en-US"/>
                        <a:t>criterion: entropy</a:t>
                      </a:r>
                      <a:endParaRPr/>
                    </a:p>
                    <a:p>
                      <a:pPr marL="0" lvl="0" indent="0" algn="ctr" rtl="0">
                        <a:spcBef>
                          <a:spcPts val="0"/>
                        </a:spcBef>
                        <a:spcAft>
                          <a:spcPts val="0"/>
                        </a:spcAft>
                        <a:buNone/>
                      </a:pPr>
                      <a:r>
                        <a:rPr lang="en-US"/>
                        <a:t>max_depth: 4</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spcBef>
                          <a:spcPts val="0"/>
                        </a:spcBef>
                        <a:spcAft>
                          <a:spcPts val="0"/>
                        </a:spcAft>
                        <a:buNone/>
                      </a:pPr>
                      <a:endParaRPr sz="1200" b="0">
                        <a:solidFill>
                          <a:srgbClr val="3F3F3F"/>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1191" name="Google Shape;1191;p71"/>
          <p:cNvPicPr preferRelativeResize="0"/>
          <p:nvPr/>
        </p:nvPicPr>
        <p:blipFill>
          <a:blip r:embed="rId4">
            <a:alphaModFix/>
          </a:blip>
          <a:stretch>
            <a:fillRect/>
          </a:stretch>
        </p:blipFill>
        <p:spPr>
          <a:xfrm>
            <a:off x="1620575" y="2647062"/>
            <a:ext cx="837300" cy="837300"/>
          </a:xfrm>
          <a:prstGeom prst="rect">
            <a:avLst/>
          </a:prstGeom>
          <a:noFill/>
          <a:ln>
            <a:noFill/>
          </a:ln>
        </p:spPr>
      </p:pic>
      <p:pic>
        <p:nvPicPr>
          <p:cNvPr id="1192" name="Google Shape;1192;p71"/>
          <p:cNvPicPr preferRelativeResize="0"/>
          <p:nvPr/>
        </p:nvPicPr>
        <p:blipFill rotWithShape="1">
          <a:blip r:embed="rId5">
            <a:alphaModFix/>
          </a:blip>
          <a:srcRect l="15127" t="5615" r="3280" b="14620"/>
          <a:stretch/>
        </p:blipFill>
        <p:spPr>
          <a:xfrm>
            <a:off x="4066875" y="2646411"/>
            <a:ext cx="1258250" cy="838576"/>
          </a:xfrm>
          <a:prstGeom prst="rect">
            <a:avLst/>
          </a:prstGeom>
          <a:noFill/>
          <a:ln>
            <a:noFill/>
          </a:ln>
        </p:spPr>
      </p:pic>
      <p:sp>
        <p:nvSpPr>
          <p:cNvPr id="1193" name="Google Shape;1193;p71"/>
          <p:cNvSpPr txBox="1"/>
          <p:nvPr/>
        </p:nvSpPr>
        <p:spPr>
          <a:xfrm>
            <a:off x="6520725" y="2790688"/>
            <a:ext cx="1543500" cy="6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a:solidFill>
                  <a:schemeClr val="accent4"/>
                </a:solidFill>
                <a:latin typeface="Droid Sans"/>
                <a:ea typeface="Droid Sans"/>
                <a:cs typeface="Droid Sans"/>
                <a:sym typeface="Droid Sans"/>
              </a:rPr>
              <a:t>XGBoost</a:t>
            </a:r>
            <a:endParaRPr sz="2400" b="1" i="1">
              <a:solidFill>
                <a:schemeClr val="accent4"/>
              </a:solidFill>
              <a:latin typeface="Droid Sans"/>
              <a:ea typeface="Droid Sans"/>
              <a:cs typeface="Droid Sans"/>
              <a:sym typeface="Droid Sans"/>
            </a:endParaRPr>
          </a:p>
        </p:txBody>
      </p:sp>
      <p:sp>
        <p:nvSpPr>
          <p:cNvPr id="1194" name="Google Shape;1194;p71"/>
          <p:cNvSpPr/>
          <p:nvPr/>
        </p:nvSpPr>
        <p:spPr>
          <a:xfrm>
            <a:off x="8064225" y="2679175"/>
            <a:ext cx="315476" cy="77302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195" name="Google Shape;1195;p71"/>
          <p:cNvPicPr preferRelativeResize="0"/>
          <p:nvPr/>
        </p:nvPicPr>
        <p:blipFill>
          <a:blip r:embed="rId6">
            <a:alphaModFix/>
          </a:blip>
          <a:stretch>
            <a:fillRect/>
          </a:stretch>
        </p:blipFill>
        <p:spPr>
          <a:xfrm>
            <a:off x="9548460" y="2647037"/>
            <a:ext cx="1258250" cy="837300"/>
          </a:xfrm>
          <a:prstGeom prst="rect">
            <a:avLst/>
          </a:prstGeom>
          <a:noFill/>
          <a:ln>
            <a:noFill/>
          </a:ln>
        </p:spPr>
      </p:pic>
      <p:sp>
        <p:nvSpPr>
          <p:cNvPr id="1196" name="Google Shape;1196;p71"/>
          <p:cNvSpPr txBox="1"/>
          <p:nvPr/>
        </p:nvSpPr>
        <p:spPr>
          <a:xfrm>
            <a:off x="923225" y="6186025"/>
            <a:ext cx="3521700" cy="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Positive: Slow</a:t>
            </a:r>
            <a:endParaRPr/>
          </a:p>
          <a:p>
            <a:pPr marL="0" lvl="0" indent="0" algn="l" rtl="0">
              <a:spcBef>
                <a:spcPts val="0"/>
              </a:spcBef>
              <a:spcAft>
                <a:spcPts val="0"/>
              </a:spcAft>
              <a:buNone/>
            </a:pPr>
            <a:r>
              <a:rPr lang="en-US"/>
              <a:t>Negative: Fast</a:t>
            </a:r>
            <a:endParaRPr/>
          </a:p>
        </p:txBody>
      </p:sp>
      <p:sp>
        <p:nvSpPr>
          <p:cNvPr id="1197" name="Google Shape;1197;p71"/>
          <p:cNvSpPr/>
          <p:nvPr/>
        </p:nvSpPr>
        <p:spPr>
          <a:xfrm>
            <a:off x="11421072" y="4910651"/>
            <a:ext cx="558900" cy="558900"/>
          </a:xfrm>
          <a:custGeom>
            <a:avLst/>
            <a:gdLst/>
            <a:ahLst/>
            <a:cxnLst/>
            <a:rect l="l" t="t" r="r" b="b"/>
            <a:pathLst>
              <a:path w="3240000" h="3240000" extrusionOk="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98" name="Google Shape;1198;p71"/>
          <p:cNvSpPr/>
          <p:nvPr/>
        </p:nvSpPr>
        <p:spPr>
          <a:xfrm>
            <a:off x="11421072" y="4104101"/>
            <a:ext cx="558900" cy="558900"/>
          </a:xfrm>
          <a:custGeom>
            <a:avLst/>
            <a:gdLst/>
            <a:ahLst/>
            <a:cxnLst/>
            <a:rect l="l" t="t" r="r" b="b"/>
            <a:pathLst>
              <a:path w="3240000" h="3240000" extrusionOk="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99" name="Google Shape;1199;p71"/>
          <p:cNvSpPr/>
          <p:nvPr/>
        </p:nvSpPr>
        <p:spPr>
          <a:xfrm>
            <a:off x="923231" y="6203325"/>
            <a:ext cx="1791900" cy="55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0" name="Google Shape;1200;p71"/>
          <p:cNvPicPr preferRelativeResize="0"/>
          <p:nvPr/>
        </p:nvPicPr>
        <p:blipFill rotWithShape="1">
          <a:blip r:embed="rId7">
            <a:alphaModFix/>
          </a:blip>
          <a:srcRect t="37036" r="62857" b="34058"/>
          <a:stretch/>
        </p:blipFill>
        <p:spPr>
          <a:xfrm>
            <a:off x="7478224" y="6203325"/>
            <a:ext cx="1889200" cy="558900"/>
          </a:xfrm>
          <a:prstGeom prst="rect">
            <a:avLst/>
          </a:prstGeom>
          <a:noFill/>
          <a:ln>
            <a:noFill/>
          </a:ln>
        </p:spPr>
      </p:pic>
      <p:pic>
        <p:nvPicPr>
          <p:cNvPr id="1201" name="Google Shape;1201;p71"/>
          <p:cNvPicPr preferRelativeResize="0"/>
          <p:nvPr/>
        </p:nvPicPr>
        <p:blipFill rotWithShape="1">
          <a:blip r:embed="rId7">
            <a:alphaModFix/>
          </a:blip>
          <a:srcRect l="2848" r="58704" b="71094"/>
          <a:stretch/>
        </p:blipFill>
        <p:spPr>
          <a:xfrm>
            <a:off x="9314840" y="6203325"/>
            <a:ext cx="1955525" cy="558900"/>
          </a:xfrm>
          <a:prstGeom prst="rect">
            <a:avLst/>
          </a:prstGeom>
          <a:noFill/>
          <a:ln>
            <a:noFill/>
          </a:ln>
        </p:spPr>
      </p:pic>
      <p:sp>
        <p:nvSpPr>
          <p:cNvPr id="1202" name="Google Shape;1202;p71"/>
          <p:cNvSpPr/>
          <p:nvPr/>
        </p:nvSpPr>
        <p:spPr>
          <a:xfrm>
            <a:off x="7639312" y="6186025"/>
            <a:ext cx="3632400" cy="55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7" name="Google Shape;1207;p72"/>
          <p:cNvGrpSpPr/>
          <p:nvPr/>
        </p:nvGrpSpPr>
        <p:grpSpPr>
          <a:xfrm rot="-5400000">
            <a:off x="5185082" y="-1635317"/>
            <a:ext cx="1819474" cy="12191855"/>
            <a:chOff x="7863840" y="1228255"/>
            <a:chExt cx="909828" cy="228600"/>
          </a:xfrm>
        </p:grpSpPr>
        <p:sp>
          <p:nvSpPr>
            <p:cNvPr id="1208" name="Google Shape;1208;p72"/>
            <p:cNvSpPr/>
            <p:nvPr/>
          </p:nvSpPr>
          <p:spPr>
            <a:xfrm>
              <a:off x="7863840" y="1228255"/>
              <a:ext cx="2286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9" name="Google Shape;1209;p72"/>
            <p:cNvSpPr/>
            <p:nvPr/>
          </p:nvSpPr>
          <p:spPr>
            <a:xfrm>
              <a:off x="8090916" y="1228255"/>
              <a:ext cx="2286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0" name="Google Shape;1210;p72"/>
            <p:cNvSpPr/>
            <p:nvPr/>
          </p:nvSpPr>
          <p:spPr>
            <a:xfrm>
              <a:off x="8317992" y="1228255"/>
              <a:ext cx="228600" cy="228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1" name="Google Shape;1211;p72"/>
            <p:cNvSpPr/>
            <p:nvPr/>
          </p:nvSpPr>
          <p:spPr>
            <a:xfrm>
              <a:off x="8545068" y="1228255"/>
              <a:ext cx="228600" cy="2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12" name="Google Shape;1212;p72"/>
          <p:cNvSpPr/>
          <p:nvPr/>
        </p:nvSpPr>
        <p:spPr>
          <a:xfrm>
            <a:off x="0" y="3550807"/>
            <a:ext cx="12192000" cy="18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3" name="Google Shape;1213;p72"/>
          <p:cNvSpPr txBox="1"/>
          <p:nvPr/>
        </p:nvSpPr>
        <p:spPr>
          <a:xfrm>
            <a:off x="1" y="4041867"/>
            <a:ext cx="12192000" cy="83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lt1"/>
                </a:solidFill>
                <a:latin typeface="Calibri"/>
                <a:ea typeface="Calibri"/>
                <a:cs typeface="Calibri"/>
                <a:sym typeface="Calibri"/>
              </a:rPr>
              <a:t>Conclusion</a:t>
            </a:r>
            <a:endParaRPr sz="4800">
              <a:solidFill>
                <a:schemeClr val="lt1"/>
              </a:solidFill>
              <a:latin typeface="Calibri"/>
              <a:ea typeface="Calibri"/>
              <a:cs typeface="Calibri"/>
              <a:sym typeface="Calibri"/>
            </a:endParaRPr>
          </a:p>
        </p:txBody>
      </p:sp>
      <p:sp>
        <p:nvSpPr>
          <p:cNvPr id="1214" name="Google Shape;1214;p72"/>
          <p:cNvSpPr txBox="1"/>
          <p:nvPr/>
        </p:nvSpPr>
        <p:spPr>
          <a:xfrm>
            <a:off x="-1" y="4564440"/>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grpSp>
        <p:nvGrpSpPr>
          <p:cNvPr id="1215" name="Google Shape;1215;p72"/>
          <p:cNvGrpSpPr/>
          <p:nvPr/>
        </p:nvGrpSpPr>
        <p:grpSpPr>
          <a:xfrm rot="3017538">
            <a:off x="5573212" y="1811691"/>
            <a:ext cx="511644" cy="350931"/>
            <a:chOff x="5392721" y="1514462"/>
            <a:chExt cx="662763" cy="454581"/>
          </a:xfrm>
        </p:grpSpPr>
        <p:sp>
          <p:nvSpPr>
            <p:cNvPr id="1216" name="Google Shape;1216;p72"/>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7" name="Google Shape;1217;p72"/>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8" name="Google Shape;1218;p72"/>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72"/>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0" name="Google Shape;1220;p72"/>
            <p:cNvSpPr/>
            <p:nvPr/>
          </p:nvSpPr>
          <p:spPr>
            <a:xfrm rot="8870329" flipH="1">
              <a:off x="5921106" y="1778162"/>
              <a:ext cx="93556" cy="17986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21" name="Google Shape;1221;p72"/>
          <p:cNvGrpSpPr/>
          <p:nvPr/>
        </p:nvGrpSpPr>
        <p:grpSpPr>
          <a:xfrm rot="7898595">
            <a:off x="5214327" y="1000427"/>
            <a:ext cx="344533" cy="861994"/>
            <a:chOff x="4130248" y="650162"/>
            <a:chExt cx="502280" cy="1665000"/>
          </a:xfrm>
        </p:grpSpPr>
        <p:sp>
          <p:nvSpPr>
            <p:cNvPr id="1222" name="Google Shape;1222;p72"/>
            <p:cNvSpPr/>
            <p:nvPr/>
          </p:nvSpPr>
          <p:spPr>
            <a:xfrm>
              <a:off x="4130248" y="650162"/>
              <a:ext cx="502200" cy="1665000"/>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3" name="Google Shape;1223;p72"/>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24" name="Google Shape;1224;p72"/>
          <p:cNvGrpSpPr/>
          <p:nvPr/>
        </p:nvGrpSpPr>
        <p:grpSpPr>
          <a:xfrm rot="-5935879">
            <a:off x="4034233" y="737977"/>
            <a:ext cx="778453" cy="1477477"/>
            <a:chOff x="153404" y="587132"/>
            <a:chExt cx="999628" cy="1627152"/>
          </a:xfrm>
        </p:grpSpPr>
        <p:sp>
          <p:nvSpPr>
            <p:cNvPr id="1225" name="Google Shape;1225;p72"/>
            <p:cNvSpPr/>
            <p:nvPr/>
          </p:nvSpPr>
          <p:spPr>
            <a:xfrm rot="-1103602">
              <a:off x="400475" y="630260"/>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6" name="Google Shape;1226;p72"/>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27" name="Google Shape;1227;p72"/>
          <p:cNvGrpSpPr/>
          <p:nvPr/>
        </p:nvGrpSpPr>
        <p:grpSpPr>
          <a:xfrm rot="1062771">
            <a:off x="4839538" y="933067"/>
            <a:ext cx="437485" cy="437485"/>
            <a:chOff x="121429" y="411151"/>
            <a:chExt cx="607500" cy="607500"/>
          </a:xfrm>
        </p:grpSpPr>
        <p:sp>
          <p:nvSpPr>
            <p:cNvPr id="1228" name="Google Shape;1228;p72"/>
            <p:cNvSpPr/>
            <p:nvPr/>
          </p:nvSpPr>
          <p:spPr>
            <a:xfrm>
              <a:off x="121429" y="411151"/>
              <a:ext cx="607500" cy="6075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9" name="Google Shape;1229;p72"/>
            <p:cNvSpPr/>
            <p:nvPr/>
          </p:nvSpPr>
          <p:spPr>
            <a:xfrm>
              <a:off x="186933" y="476655"/>
              <a:ext cx="477847" cy="47784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1230;p72"/>
            <p:cNvSpPr/>
            <p:nvPr/>
          </p:nvSpPr>
          <p:spPr>
            <a:xfrm>
              <a:off x="306264" y="596604"/>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72"/>
            <p:cNvSpPr/>
            <p:nvPr/>
          </p:nvSpPr>
          <p:spPr>
            <a:xfrm>
              <a:off x="385558" y="675280"/>
              <a:ext cx="79200" cy="79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32" name="Google Shape;1232;p72"/>
          <p:cNvSpPr/>
          <p:nvPr/>
        </p:nvSpPr>
        <p:spPr>
          <a:xfrm>
            <a:off x="2939995" y="3151042"/>
            <a:ext cx="16185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33" name="Google Shape;1233;p72"/>
          <p:cNvGrpSpPr/>
          <p:nvPr/>
        </p:nvGrpSpPr>
        <p:grpSpPr>
          <a:xfrm rot="1056415">
            <a:off x="3377418" y="1771847"/>
            <a:ext cx="734969" cy="1196352"/>
            <a:chOff x="153404" y="587131"/>
            <a:chExt cx="999627" cy="1627152"/>
          </a:xfrm>
        </p:grpSpPr>
        <p:sp>
          <p:nvSpPr>
            <p:cNvPr id="1234" name="Google Shape;1234;p72"/>
            <p:cNvSpPr/>
            <p:nvPr/>
          </p:nvSpPr>
          <p:spPr>
            <a:xfrm rot="-1103602">
              <a:off x="400474" y="630259"/>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72"/>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36" name="Google Shape;1236;p72"/>
          <p:cNvSpPr/>
          <p:nvPr/>
        </p:nvSpPr>
        <p:spPr>
          <a:xfrm>
            <a:off x="3460460" y="1575008"/>
            <a:ext cx="525900" cy="5259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7" name="Google Shape;1237;p72"/>
          <p:cNvSpPr/>
          <p:nvPr/>
        </p:nvSpPr>
        <p:spPr>
          <a:xfrm>
            <a:off x="3517185" y="1631733"/>
            <a:ext cx="414459" cy="41445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72"/>
          <p:cNvSpPr/>
          <p:nvPr/>
        </p:nvSpPr>
        <p:spPr>
          <a:xfrm>
            <a:off x="3620522" y="1735607"/>
            <a:ext cx="205616" cy="204543"/>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72"/>
          <p:cNvSpPr/>
          <p:nvPr/>
        </p:nvSpPr>
        <p:spPr>
          <a:xfrm>
            <a:off x="3689186" y="1803734"/>
            <a:ext cx="68400" cy="68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0" name="Google Shape;1240;p72"/>
          <p:cNvSpPr/>
          <p:nvPr/>
        </p:nvSpPr>
        <p:spPr>
          <a:xfrm>
            <a:off x="3126222" y="3080302"/>
            <a:ext cx="1245900" cy="71100"/>
          </a:xfrm>
          <a:prstGeom prst="round2SameRect">
            <a:avLst>
              <a:gd name="adj1" fmla="val 50000"/>
              <a:gd name="adj2"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1" name="Google Shape;1241;p72"/>
          <p:cNvSpPr/>
          <p:nvPr/>
        </p:nvSpPr>
        <p:spPr>
          <a:xfrm>
            <a:off x="3288913" y="2828857"/>
            <a:ext cx="9207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2" name="Google Shape;1242;p72"/>
          <p:cNvSpPr/>
          <p:nvPr/>
        </p:nvSpPr>
        <p:spPr>
          <a:xfrm>
            <a:off x="-1" y="3417122"/>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3" name="Google Shape;1243;p72"/>
          <p:cNvSpPr/>
          <p:nvPr/>
        </p:nvSpPr>
        <p:spPr>
          <a:xfrm>
            <a:off x="147" y="5426893"/>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44" name="Google Shape;1244;p72"/>
          <p:cNvGrpSpPr/>
          <p:nvPr/>
        </p:nvGrpSpPr>
        <p:grpSpPr>
          <a:xfrm rot="-3109341" flipH="1">
            <a:off x="5332780" y="1796041"/>
            <a:ext cx="514132" cy="350997"/>
            <a:chOff x="5392721" y="1514462"/>
            <a:chExt cx="665939" cy="454635"/>
          </a:xfrm>
        </p:grpSpPr>
        <p:sp>
          <p:nvSpPr>
            <p:cNvPr id="1245" name="Google Shape;1245;p72"/>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6" name="Google Shape;1246;p72"/>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7" name="Google Shape;1247;p72"/>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8" name="Google Shape;1248;p72"/>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9" name="Google Shape;1249;p72"/>
            <p:cNvSpPr/>
            <p:nvPr/>
          </p:nvSpPr>
          <p:spPr>
            <a:xfrm rot="8870329" flipH="1">
              <a:off x="5923533" y="1775325"/>
              <a:ext cx="93556" cy="182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50" name="Google Shape;1250;p72"/>
          <p:cNvGrpSpPr/>
          <p:nvPr/>
        </p:nvGrpSpPr>
        <p:grpSpPr>
          <a:xfrm rot="2713854">
            <a:off x="5532347" y="1541951"/>
            <a:ext cx="289278" cy="289278"/>
            <a:chOff x="5108323" y="1463792"/>
            <a:chExt cx="374700" cy="374700"/>
          </a:xfrm>
        </p:grpSpPr>
        <p:sp>
          <p:nvSpPr>
            <p:cNvPr id="1251" name="Google Shape;1251;p72"/>
            <p:cNvSpPr/>
            <p:nvPr/>
          </p:nvSpPr>
          <p:spPr>
            <a:xfrm>
              <a:off x="5108323" y="1463792"/>
              <a:ext cx="374700" cy="3747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2" name="Google Shape;1252;p72"/>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53" name="Google Shape;1253;p72"/>
          <p:cNvSpPr txBox="1"/>
          <p:nvPr/>
        </p:nvSpPr>
        <p:spPr>
          <a:xfrm>
            <a:off x="5213650" y="2239050"/>
            <a:ext cx="4352400" cy="11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chemeClr val="lt1"/>
                </a:solidFill>
                <a:latin typeface="Calibri"/>
                <a:ea typeface="Calibri"/>
                <a:cs typeface="Calibri"/>
                <a:sym typeface="Calibri"/>
              </a:rPr>
              <a:t>Section IV</a:t>
            </a:r>
            <a:endParaRPr sz="72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grpSp>
        <p:nvGrpSpPr>
          <p:cNvPr id="1258" name="Google Shape;1258;p73"/>
          <p:cNvGrpSpPr/>
          <p:nvPr/>
        </p:nvGrpSpPr>
        <p:grpSpPr>
          <a:xfrm>
            <a:off x="3841362" y="1066308"/>
            <a:ext cx="4509554" cy="4841361"/>
            <a:chOff x="2668941" y="1723693"/>
            <a:chExt cx="4009918" cy="4304963"/>
          </a:xfrm>
        </p:grpSpPr>
        <p:sp>
          <p:nvSpPr>
            <p:cNvPr id="1259" name="Google Shape;1259;p73"/>
            <p:cNvSpPr/>
            <p:nvPr/>
          </p:nvSpPr>
          <p:spPr>
            <a:xfrm>
              <a:off x="3039183" y="2343701"/>
              <a:ext cx="3310200" cy="3310200"/>
            </a:xfrm>
            <a:prstGeom prst="donut">
              <a:avLst>
                <a:gd name="adj" fmla="val 1064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nvGrpSpPr>
            <p:cNvPr id="1260" name="Google Shape;1260;p73"/>
            <p:cNvGrpSpPr/>
            <p:nvPr/>
          </p:nvGrpSpPr>
          <p:grpSpPr>
            <a:xfrm>
              <a:off x="2829720" y="1723693"/>
              <a:ext cx="3701453" cy="3672409"/>
              <a:chOff x="2829720" y="1628800"/>
              <a:chExt cx="3701453" cy="3672409"/>
            </a:xfrm>
          </p:grpSpPr>
          <p:sp>
            <p:nvSpPr>
              <p:cNvPr id="1261" name="Google Shape;1261;p73"/>
              <p:cNvSpPr/>
              <p:nvPr/>
            </p:nvSpPr>
            <p:spPr>
              <a:xfrm>
                <a:off x="4696967" y="3728201"/>
                <a:ext cx="1834206"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262" name="Google Shape;1262;p73"/>
              <p:cNvSpPr/>
              <p:nvPr/>
            </p:nvSpPr>
            <p:spPr>
              <a:xfrm rot="-7199997">
                <a:off x="3858479" y="2029783"/>
                <a:ext cx="1834206"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263" name="Google Shape;1263;p73"/>
              <p:cNvSpPr/>
              <p:nvPr/>
            </p:nvSpPr>
            <p:spPr>
              <a:xfrm flipH="1">
                <a:off x="2829720" y="3728201"/>
                <a:ext cx="1880592"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264" name="Google Shape;1264;p73"/>
              <p:cNvSpPr/>
              <p:nvPr/>
            </p:nvSpPr>
            <p:spPr>
              <a:xfrm>
                <a:off x="4169785" y="2093822"/>
                <a:ext cx="1100100" cy="1100100"/>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265" name="Google Shape;1265;p73"/>
              <p:cNvSpPr/>
              <p:nvPr/>
            </p:nvSpPr>
            <p:spPr>
              <a:xfrm>
                <a:off x="5231789" y="4003773"/>
                <a:ext cx="1100100" cy="1100100"/>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266" name="Google Shape;1266;p73"/>
              <p:cNvSpPr/>
              <p:nvPr/>
            </p:nvSpPr>
            <p:spPr>
              <a:xfrm>
                <a:off x="3030323" y="4013298"/>
                <a:ext cx="1100100" cy="1100100"/>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267" name="Google Shape;1267;p73"/>
              <p:cNvSpPr/>
              <p:nvPr/>
            </p:nvSpPr>
            <p:spPr>
              <a:xfrm>
                <a:off x="4379537" y="3558158"/>
                <a:ext cx="649800" cy="6498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68" name="Google Shape;1268;p73"/>
              <p:cNvSpPr/>
              <p:nvPr/>
            </p:nvSpPr>
            <p:spPr>
              <a:xfrm>
                <a:off x="4425717" y="3609056"/>
                <a:ext cx="548400" cy="548400"/>
              </a:xfrm>
              <a:prstGeom prst="ellipse">
                <a:avLst/>
              </a:prstGeom>
              <a:gradFill>
                <a:gsLst>
                  <a:gs pos="0">
                    <a:srgbClr val="DDDDDD"/>
                  </a:gs>
                  <a:gs pos="100000">
                    <a:schemeClr val="lt1"/>
                  </a:gs>
                </a:gsLst>
                <a:lin ang="8100019" scaled="0"/>
              </a:gra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sp>
          <p:nvSpPr>
            <p:cNvPr id="1269" name="Google Shape;1269;p73"/>
            <p:cNvSpPr/>
            <p:nvPr/>
          </p:nvSpPr>
          <p:spPr>
            <a:xfrm>
              <a:off x="3273733" y="2536329"/>
              <a:ext cx="2901600" cy="2901600"/>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270" name="Google Shape;1270;p73"/>
            <p:cNvSpPr/>
            <p:nvPr/>
          </p:nvSpPr>
          <p:spPr>
            <a:xfrm rot="-7239233">
              <a:off x="3205872" y="2590287"/>
              <a:ext cx="2901438" cy="2901438"/>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271" name="Google Shape;1271;p73"/>
            <p:cNvSpPr/>
            <p:nvPr/>
          </p:nvSpPr>
          <p:spPr>
            <a:xfrm rot="7097564">
              <a:off x="3263155" y="2590184"/>
              <a:ext cx="2901410" cy="2901410"/>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sp>
        <p:nvSpPr>
          <p:cNvPr id="1272" name="Google Shape;1272;p73"/>
          <p:cNvSpPr txBox="1"/>
          <p:nvPr/>
        </p:nvSpPr>
        <p:spPr>
          <a:xfrm>
            <a:off x="5613504" y="2290419"/>
            <a:ext cx="1077000" cy="28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3"/>
                </a:solidFill>
              </a:rPr>
              <a:t>Product</a:t>
            </a:r>
            <a:endParaRPr sz="1800" b="1">
              <a:solidFill>
                <a:schemeClr val="accent3"/>
              </a:solidFill>
              <a:latin typeface="Arial"/>
              <a:ea typeface="Arial"/>
              <a:cs typeface="Arial"/>
              <a:sym typeface="Arial"/>
            </a:endParaRPr>
          </a:p>
        </p:txBody>
      </p:sp>
      <p:sp>
        <p:nvSpPr>
          <p:cNvPr id="1273" name="Google Shape;1273;p73"/>
          <p:cNvSpPr txBox="1"/>
          <p:nvPr/>
        </p:nvSpPr>
        <p:spPr>
          <a:xfrm>
            <a:off x="4303582" y="4528812"/>
            <a:ext cx="1077000" cy="28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2"/>
                </a:solidFill>
              </a:rPr>
              <a:t>KPI</a:t>
            </a:r>
            <a:endParaRPr sz="1800" b="1">
              <a:solidFill>
                <a:schemeClr val="accent2"/>
              </a:solidFill>
              <a:latin typeface="Arial"/>
              <a:ea typeface="Arial"/>
              <a:cs typeface="Arial"/>
              <a:sym typeface="Arial"/>
            </a:endParaRPr>
          </a:p>
        </p:txBody>
      </p:sp>
      <p:sp>
        <p:nvSpPr>
          <p:cNvPr id="1274" name="Google Shape;1274;p73"/>
          <p:cNvSpPr txBox="1"/>
          <p:nvPr/>
        </p:nvSpPr>
        <p:spPr>
          <a:xfrm>
            <a:off x="6809019" y="4395912"/>
            <a:ext cx="1077000" cy="284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chemeClr val="accent4"/>
                </a:solidFill>
              </a:rPr>
              <a:t>Predictive</a:t>
            </a:r>
            <a:endParaRPr b="1">
              <a:solidFill>
                <a:schemeClr val="accent4"/>
              </a:solidFill>
            </a:endParaRPr>
          </a:p>
          <a:p>
            <a:pPr marL="0" marR="0" lvl="0" indent="0" algn="ctr" rtl="0">
              <a:spcBef>
                <a:spcPts val="0"/>
              </a:spcBef>
              <a:spcAft>
                <a:spcPts val="0"/>
              </a:spcAft>
              <a:buNone/>
            </a:pPr>
            <a:r>
              <a:rPr lang="en-US" b="1">
                <a:solidFill>
                  <a:schemeClr val="accent4"/>
                </a:solidFill>
              </a:rPr>
              <a:t>Analysis</a:t>
            </a:r>
            <a:endParaRPr b="1">
              <a:solidFill>
                <a:schemeClr val="accent4"/>
              </a:solidFill>
            </a:endParaRPr>
          </a:p>
        </p:txBody>
      </p:sp>
      <p:sp>
        <p:nvSpPr>
          <p:cNvPr id="1275" name="Google Shape;1275;p73"/>
          <p:cNvSpPr/>
          <p:nvPr/>
        </p:nvSpPr>
        <p:spPr>
          <a:xfrm rot="2700000">
            <a:off x="4727983" y="3914368"/>
            <a:ext cx="331472" cy="594267"/>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6" name="Google Shape;1276;p73"/>
          <p:cNvSpPr/>
          <p:nvPr/>
        </p:nvSpPr>
        <p:spPr>
          <a:xfrm>
            <a:off x="7124470" y="3946095"/>
            <a:ext cx="446078" cy="449804"/>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7" name="Google Shape;1277;p73"/>
          <p:cNvSpPr/>
          <p:nvPr/>
        </p:nvSpPr>
        <p:spPr>
          <a:xfrm>
            <a:off x="5917986" y="1851721"/>
            <a:ext cx="479204" cy="351181"/>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78" name="Google Shape;1278;p73"/>
          <p:cNvGrpSpPr/>
          <p:nvPr/>
        </p:nvGrpSpPr>
        <p:grpSpPr>
          <a:xfrm>
            <a:off x="8350914" y="4607957"/>
            <a:ext cx="3399926" cy="1299723"/>
            <a:chOff x="7637355" y="2050624"/>
            <a:chExt cx="3744000" cy="1299723"/>
          </a:xfrm>
        </p:grpSpPr>
        <p:sp>
          <p:nvSpPr>
            <p:cNvPr id="1279" name="Google Shape;1279;p73"/>
            <p:cNvSpPr txBox="1"/>
            <p:nvPr/>
          </p:nvSpPr>
          <p:spPr>
            <a:xfrm>
              <a:off x="7658850" y="2519347"/>
              <a:ext cx="37011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a:solidFill>
                    <a:srgbClr val="3F3F3F"/>
                  </a:solidFill>
                </a:rPr>
                <a:t>Problems such as data imbalance and lack of attribute resulted in poor performance of predictive analysis.  Additional data with rich features may yield better modeling with more insights</a:t>
              </a:r>
              <a:endParaRPr>
                <a:solidFill>
                  <a:srgbClr val="3F3F3F"/>
                </a:solidFill>
              </a:endParaRPr>
            </a:p>
            <a:p>
              <a:pPr marL="0" marR="0" lvl="0" indent="0" algn="r" rtl="0">
                <a:spcBef>
                  <a:spcPts val="0"/>
                </a:spcBef>
                <a:spcAft>
                  <a:spcPts val="0"/>
                </a:spcAft>
                <a:buNone/>
              </a:pPr>
              <a:endParaRPr>
                <a:solidFill>
                  <a:srgbClr val="3F3F3F"/>
                </a:solidFill>
                <a:latin typeface="Arial"/>
                <a:ea typeface="Arial"/>
                <a:cs typeface="Arial"/>
                <a:sym typeface="Arial"/>
              </a:endParaRPr>
            </a:p>
          </p:txBody>
        </p:sp>
        <p:sp>
          <p:nvSpPr>
            <p:cNvPr id="1280" name="Google Shape;1280;p73"/>
            <p:cNvSpPr txBox="1"/>
            <p:nvPr/>
          </p:nvSpPr>
          <p:spPr>
            <a:xfrm>
              <a:off x="7653444" y="2050624"/>
              <a:ext cx="3711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a:solidFill>
                    <a:schemeClr val="accent4"/>
                  </a:solidFill>
                </a:rPr>
                <a:t>Predictive Analysis</a:t>
              </a:r>
              <a:endParaRPr sz="1800" b="1">
                <a:solidFill>
                  <a:schemeClr val="accent4"/>
                </a:solidFill>
                <a:latin typeface="Arial"/>
                <a:ea typeface="Arial"/>
                <a:cs typeface="Arial"/>
                <a:sym typeface="Arial"/>
              </a:endParaRPr>
            </a:p>
          </p:txBody>
        </p:sp>
        <p:cxnSp>
          <p:nvCxnSpPr>
            <p:cNvPr id="1281" name="Google Shape;1281;p73"/>
            <p:cNvCxnSpPr/>
            <p:nvPr/>
          </p:nvCxnSpPr>
          <p:spPr>
            <a:xfrm>
              <a:off x="7637355" y="2376972"/>
              <a:ext cx="3744000" cy="0"/>
            </a:xfrm>
            <a:prstGeom prst="straightConnector1">
              <a:avLst/>
            </a:prstGeom>
            <a:noFill/>
            <a:ln w="9525" cap="flat" cmpd="sng">
              <a:solidFill>
                <a:schemeClr val="accent4"/>
              </a:solidFill>
              <a:prstDash val="solid"/>
              <a:miter lim="800000"/>
              <a:headEnd type="oval" w="med" len="med"/>
              <a:tailEnd type="none" w="sm" len="sm"/>
            </a:ln>
          </p:spPr>
        </p:cxnSp>
      </p:grpSp>
      <p:grpSp>
        <p:nvGrpSpPr>
          <p:cNvPr id="1282" name="Google Shape;1282;p73"/>
          <p:cNvGrpSpPr/>
          <p:nvPr/>
        </p:nvGrpSpPr>
        <p:grpSpPr>
          <a:xfrm>
            <a:off x="508259" y="4607957"/>
            <a:ext cx="3399926" cy="1299723"/>
            <a:chOff x="890907" y="2144778"/>
            <a:chExt cx="3744000" cy="1299723"/>
          </a:xfrm>
        </p:grpSpPr>
        <p:sp>
          <p:nvSpPr>
            <p:cNvPr id="1283" name="Google Shape;1283;p73"/>
            <p:cNvSpPr txBox="1"/>
            <p:nvPr/>
          </p:nvSpPr>
          <p:spPr>
            <a:xfrm>
              <a:off x="912346" y="2613501"/>
              <a:ext cx="37011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rPr>
                <a:t>By the KPIs we created, our customers can easily notice some significant days, locations, or even users during certain time period. KPIs will help them to improve their business management</a:t>
              </a:r>
              <a:endParaRPr>
                <a:solidFill>
                  <a:srgbClr val="3F3F3F"/>
                </a:solidFill>
                <a:latin typeface="Arial"/>
                <a:ea typeface="Arial"/>
                <a:cs typeface="Arial"/>
                <a:sym typeface="Arial"/>
              </a:endParaRPr>
            </a:p>
          </p:txBody>
        </p:sp>
        <p:sp>
          <p:nvSpPr>
            <p:cNvPr id="1284" name="Google Shape;1284;p73"/>
            <p:cNvSpPr txBox="1"/>
            <p:nvPr/>
          </p:nvSpPr>
          <p:spPr>
            <a:xfrm>
              <a:off x="906954" y="2144778"/>
              <a:ext cx="3711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accent2"/>
                  </a:solidFill>
                </a:rPr>
                <a:t>KPIs</a:t>
              </a:r>
              <a:endParaRPr sz="1800" b="1">
                <a:solidFill>
                  <a:schemeClr val="accent2"/>
                </a:solidFill>
                <a:latin typeface="Arial"/>
                <a:ea typeface="Arial"/>
                <a:cs typeface="Arial"/>
                <a:sym typeface="Arial"/>
              </a:endParaRPr>
            </a:p>
          </p:txBody>
        </p:sp>
        <p:cxnSp>
          <p:nvCxnSpPr>
            <p:cNvPr id="1285" name="Google Shape;1285;p73"/>
            <p:cNvCxnSpPr/>
            <p:nvPr/>
          </p:nvCxnSpPr>
          <p:spPr>
            <a:xfrm>
              <a:off x="890907" y="2480976"/>
              <a:ext cx="3744000" cy="0"/>
            </a:xfrm>
            <a:prstGeom prst="straightConnector1">
              <a:avLst/>
            </a:prstGeom>
            <a:noFill/>
            <a:ln w="9525" cap="flat" cmpd="sng">
              <a:solidFill>
                <a:schemeClr val="accent2"/>
              </a:solidFill>
              <a:prstDash val="solid"/>
              <a:miter lim="800000"/>
              <a:headEnd type="none" w="sm" len="sm"/>
              <a:tailEnd type="oval" w="med" len="med"/>
            </a:ln>
          </p:spPr>
        </p:cxnSp>
      </p:grpSp>
      <p:grpSp>
        <p:nvGrpSpPr>
          <p:cNvPr id="1286" name="Google Shape;1286;p73"/>
          <p:cNvGrpSpPr/>
          <p:nvPr/>
        </p:nvGrpSpPr>
        <p:grpSpPr>
          <a:xfrm>
            <a:off x="7492463" y="829888"/>
            <a:ext cx="3399936" cy="1216548"/>
            <a:chOff x="4636424" y="5075192"/>
            <a:chExt cx="2918400" cy="1216548"/>
          </a:xfrm>
        </p:grpSpPr>
        <p:sp>
          <p:nvSpPr>
            <p:cNvPr id="1287" name="Google Shape;1287;p73"/>
            <p:cNvSpPr txBox="1"/>
            <p:nvPr/>
          </p:nvSpPr>
          <p:spPr>
            <a:xfrm>
              <a:off x="4645879" y="5460740"/>
              <a:ext cx="28995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3F3F3F"/>
                  </a:solidFill>
                </a:rPr>
                <a:t>Our product let customers to access and visualize warehouse database easily and cleanly with rich insights</a:t>
              </a:r>
              <a:endParaRPr>
                <a:solidFill>
                  <a:srgbClr val="3F3F3F"/>
                </a:solidFill>
                <a:latin typeface="Arial"/>
                <a:ea typeface="Arial"/>
                <a:cs typeface="Arial"/>
                <a:sym typeface="Arial"/>
              </a:endParaRPr>
            </a:p>
          </p:txBody>
        </p:sp>
        <p:sp>
          <p:nvSpPr>
            <p:cNvPr id="1288" name="Google Shape;1288;p73"/>
            <p:cNvSpPr txBox="1"/>
            <p:nvPr/>
          </p:nvSpPr>
          <p:spPr>
            <a:xfrm>
              <a:off x="4641853" y="5075192"/>
              <a:ext cx="29082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a:solidFill>
                    <a:schemeClr val="accent3"/>
                  </a:solidFill>
                </a:rPr>
                <a:t>Product</a:t>
              </a:r>
              <a:endParaRPr sz="1800" b="1">
                <a:solidFill>
                  <a:schemeClr val="accent3"/>
                </a:solidFill>
                <a:latin typeface="Arial"/>
                <a:ea typeface="Arial"/>
                <a:cs typeface="Arial"/>
                <a:sym typeface="Arial"/>
              </a:endParaRPr>
            </a:p>
          </p:txBody>
        </p:sp>
        <p:cxnSp>
          <p:nvCxnSpPr>
            <p:cNvPr id="1289" name="Google Shape;1289;p73"/>
            <p:cNvCxnSpPr/>
            <p:nvPr/>
          </p:nvCxnSpPr>
          <p:spPr>
            <a:xfrm>
              <a:off x="4636424" y="5398015"/>
              <a:ext cx="2918400" cy="0"/>
            </a:xfrm>
            <a:prstGeom prst="straightConnector1">
              <a:avLst/>
            </a:prstGeom>
            <a:noFill/>
            <a:ln w="9525" cap="flat" cmpd="sng">
              <a:solidFill>
                <a:schemeClr val="accent3"/>
              </a:solidFill>
              <a:prstDash val="solid"/>
              <a:miter lim="800000"/>
              <a:headEnd type="oval" w="med" len="med"/>
              <a:tailEnd type="oval" w="med" len="med"/>
            </a:ln>
          </p:spPr>
        </p:cxnSp>
      </p:grpSp>
      <p:sp>
        <p:nvSpPr>
          <p:cNvPr id="1290" name="Google Shape;1290;p73"/>
          <p:cNvSpPr txBox="1"/>
          <p:nvPr/>
        </p:nvSpPr>
        <p:spPr>
          <a:xfrm>
            <a:off x="364113" y="436625"/>
            <a:ext cx="4083000" cy="160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595959"/>
                </a:solidFill>
              </a:rPr>
              <a:t>Result &amp; </a:t>
            </a:r>
            <a:endParaRPr sz="3600" b="1">
              <a:solidFill>
                <a:srgbClr val="595959"/>
              </a:solidFill>
            </a:endParaRPr>
          </a:p>
          <a:p>
            <a:pPr marL="0" marR="0" lvl="0" indent="0" algn="l" rtl="0">
              <a:spcBef>
                <a:spcPts val="0"/>
              </a:spcBef>
              <a:spcAft>
                <a:spcPts val="0"/>
              </a:spcAft>
              <a:buNone/>
            </a:pPr>
            <a:r>
              <a:rPr lang="en-US" sz="3600" b="1">
                <a:solidFill>
                  <a:srgbClr val="595959"/>
                </a:solidFill>
              </a:rPr>
              <a:t>Conclusions</a:t>
            </a:r>
            <a:endParaRPr sz="3600" b="1">
              <a:solidFill>
                <a:srgbClr val="595959"/>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cxnSp>
        <p:nvCxnSpPr>
          <p:cNvPr id="1295" name="Google Shape;1295;p74"/>
          <p:cNvCxnSpPr/>
          <p:nvPr/>
        </p:nvCxnSpPr>
        <p:spPr>
          <a:xfrm>
            <a:off x="6891338" y="1956329"/>
            <a:ext cx="2807100" cy="641400"/>
          </a:xfrm>
          <a:prstGeom prst="bentConnector3">
            <a:avLst>
              <a:gd name="adj1" fmla="val 100113"/>
            </a:avLst>
          </a:prstGeom>
          <a:noFill/>
          <a:ln w="25400" cap="flat" cmpd="sng">
            <a:solidFill>
              <a:schemeClr val="accent1"/>
            </a:solidFill>
            <a:prstDash val="solid"/>
            <a:miter lim="800000"/>
            <a:headEnd type="none" w="sm" len="sm"/>
            <a:tailEnd type="none" w="sm" len="sm"/>
          </a:ln>
        </p:spPr>
      </p:cxnSp>
      <p:sp>
        <p:nvSpPr>
          <p:cNvPr id="1296" name="Google Shape;1296;p74"/>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Challenges</a:t>
            </a:r>
            <a:endParaRPr/>
          </a:p>
        </p:txBody>
      </p:sp>
      <p:grpSp>
        <p:nvGrpSpPr>
          <p:cNvPr id="1297" name="Google Shape;1297;p74"/>
          <p:cNvGrpSpPr/>
          <p:nvPr/>
        </p:nvGrpSpPr>
        <p:grpSpPr>
          <a:xfrm>
            <a:off x="956170" y="2964970"/>
            <a:ext cx="2371159" cy="1311799"/>
            <a:chOff x="660489" y="3350415"/>
            <a:chExt cx="3340131" cy="1847864"/>
          </a:xfrm>
        </p:grpSpPr>
        <p:grpSp>
          <p:nvGrpSpPr>
            <p:cNvPr id="1298" name="Google Shape;1298;p74"/>
            <p:cNvGrpSpPr/>
            <p:nvPr/>
          </p:nvGrpSpPr>
          <p:grpSpPr>
            <a:xfrm>
              <a:off x="660489" y="3350415"/>
              <a:ext cx="3327921" cy="1828333"/>
              <a:chOff x="-548507" y="477868"/>
              <a:chExt cx="11571351" cy="6357209"/>
            </a:xfrm>
          </p:grpSpPr>
          <p:sp>
            <p:nvSpPr>
              <p:cNvPr id="1299" name="Google Shape;1299;p74"/>
              <p:cNvSpPr/>
              <p:nvPr/>
            </p:nvSpPr>
            <p:spPr>
              <a:xfrm>
                <a:off x="-482765" y="6440599"/>
                <a:ext cx="11439858" cy="394478"/>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0" name="Google Shape;1300;p74"/>
              <p:cNvSpPr/>
              <p:nvPr/>
            </p:nvSpPr>
            <p:spPr>
              <a:xfrm>
                <a:off x="700575" y="477868"/>
                <a:ext cx="9072991" cy="5917168"/>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1" name="Google Shape;1301;p74"/>
              <p:cNvSpPr/>
              <p:nvPr/>
            </p:nvSpPr>
            <p:spPr>
              <a:xfrm>
                <a:off x="1088451" y="839448"/>
                <a:ext cx="8284035" cy="5062466"/>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2" name="Google Shape;1302;p74"/>
              <p:cNvSpPr/>
              <p:nvPr/>
            </p:nvSpPr>
            <p:spPr>
              <a:xfrm>
                <a:off x="-548507" y="6164484"/>
                <a:ext cx="11571351" cy="460224"/>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3" name="Google Shape;1303;p7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04" name="Google Shape;1304;p74"/>
              <p:cNvGrpSpPr/>
              <p:nvPr/>
            </p:nvGrpSpPr>
            <p:grpSpPr>
              <a:xfrm>
                <a:off x="1606" y="6382978"/>
                <a:ext cx="414000" cy="115200"/>
                <a:chOff x="5955" y="6353672"/>
                <a:chExt cx="414000" cy="115200"/>
              </a:xfrm>
            </p:grpSpPr>
            <p:sp>
              <p:nvSpPr>
                <p:cNvPr id="1305" name="Google Shape;1305;p74"/>
                <p:cNvSpPr/>
                <p:nvPr/>
              </p:nvSpPr>
              <p:spPr>
                <a:xfrm>
                  <a:off x="5955" y="6353672"/>
                  <a:ext cx="414000" cy="115200"/>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6" name="Google Shape;1306;p74"/>
                <p:cNvSpPr/>
                <p:nvPr/>
              </p:nvSpPr>
              <p:spPr>
                <a:xfrm>
                  <a:off x="99417" y="6382279"/>
                  <a:ext cx="227100" cy="55200"/>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07" name="Google Shape;1307;p74"/>
              <p:cNvGrpSpPr/>
              <p:nvPr/>
            </p:nvGrpSpPr>
            <p:grpSpPr>
              <a:xfrm>
                <a:off x="9855291" y="6381600"/>
                <a:ext cx="886126" cy="115200"/>
                <a:chOff x="5955" y="6353672"/>
                <a:chExt cx="414000" cy="115200"/>
              </a:xfrm>
            </p:grpSpPr>
            <p:sp>
              <p:nvSpPr>
                <p:cNvPr id="1308" name="Google Shape;1308;p74"/>
                <p:cNvSpPr/>
                <p:nvPr/>
              </p:nvSpPr>
              <p:spPr>
                <a:xfrm>
                  <a:off x="5955" y="6353672"/>
                  <a:ext cx="414000" cy="115200"/>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9" name="Google Shape;1309;p74"/>
                <p:cNvSpPr/>
                <p:nvPr/>
              </p:nvSpPr>
              <p:spPr>
                <a:xfrm>
                  <a:off x="84761" y="6382279"/>
                  <a:ext cx="256200" cy="55200"/>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10" name="Google Shape;1310;p74"/>
              <p:cNvSpPr/>
              <p:nvPr/>
            </p:nvSpPr>
            <p:spPr>
              <a:xfrm>
                <a:off x="3892805" y="496953"/>
                <a:ext cx="5477614" cy="5427435"/>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11" name="Google Shape;1311;p74"/>
            <p:cNvGrpSpPr/>
            <p:nvPr/>
          </p:nvGrpSpPr>
          <p:grpSpPr>
            <a:xfrm>
              <a:off x="3207661" y="3718248"/>
              <a:ext cx="792959" cy="1480032"/>
              <a:chOff x="3501573" y="3178068"/>
              <a:chExt cx="1341043" cy="2738771"/>
            </a:xfrm>
          </p:grpSpPr>
          <p:sp>
            <p:nvSpPr>
              <p:cNvPr id="1312" name="Google Shape;1312;p74"/>
              <p:cNvSpPr/>
              <p:nvPr/>
            </p:nvSpPr>
            <p:spPr>
              <a:xfrm>
                <a:off x="3504728" y="3612346"/>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3" name="Google Shape;1313;p74"/>
              <p:cNvSpPr/>
              <p:nvPr/>
            </p:nvSpPr>
            <p:spPr>
              <a:xfrm>
                <a:off x="3501573" y="3832632"/>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4" name="Google Shape;1314;p74"/>
              <p:cNvSpPr/>
              <p:nvPr/>
            </p:nvSpPr>
            <p:spPr>
              <a:xfrm>
                <a:off x="4776089" y="3829487"/>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5" name="Google Shape;1315;p74"/>
              <p:cNvSpPr/>
              <p:nvPr/>
            </p:nvSpPr>
            <p:spPr>
              <a:xfrm>
                <a:off x="3520451" y="3178068"/>
                <a:ext cx="1322165" cy="2738771"/>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6" name="Google Shape;1316;p74"/>
              <p:cNvSpPr/>
              <p:nvPr/>
            </p:nvSpPr>
            <p:spPr>
              <a:xfrm>
                <a:off x="3529897" y="3190652"/>
                <a:ext cx="1290685" cy="270729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7" name="Google Shape;1317;p74"/>
              <p:cNvSpPr/>
              <p:nvPr/>
            </p:nvSpPr>
            <p:spPr>
              <a:xfrm>
                <a:off x="3627447" y="3596610"/>
                <a:ext cx="1101804" cy="1951768"/>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18" name="Google Shape;1318;p74"/>
              <p:cNvGrpSpPr/>
              <p:nvPr/>
            </p:nvGrpSpPr>
            <p:grpSpPr>
              <a:xfrm>
                <a:off x="4088424" y="5635777"/>
                <a:ext cx="172999" cy="172999"/>
                <a:chOff x="6768665" y="6038214"/>
                <a:chExt cx="147900" cy="147900"/>
              </a:xfrm>
            </p:grpSpPr>
            <p:sp>
              <p:nvSpPr>
                <p:cNvPr id="1319" name="Google Shape;1319;p74"/>
                <p:cNvSpPr/>
                <p:nvPr/>
              </p:nvSpPr>
              <p:spPr>
                <a:xfrm>
                  <a:off x="6768665" y="6038214"/>
                  <a:ext cx="147900" cy="147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4"/>
                <p:cNvSpPr/>
                <p:nvPr/>
              </p:nvSpPr>
              <p:spPr>
                <a:xfrm>
                  <a:off x="6802088" y="6071634"/>
                  <a:ext cx="81300" cy="81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21" name="Google Shape;1321;p74"/>
              <p:cNvSpPr/>
              <p:nvPr/>
            </p:nvSpPr>
            <p:spPr>
              <a:xfrm>
                <a:off x="3821102" y="3628406"/>
                <a:ext cx="906484" cy="188758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2" name="Google Shape;1322;p74"/>
              <p:cNvSpPr/>
              <p:nvPr/>
            </p:nvSpPr>
            <p:spPr>
              <a:xfrm>
                <a:off x="4058661" y="3449093"/>
                <a:ext cx="254400" cy="58500"/>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3" name="Google Shape;1323;p74"/>
              <p:cNvSpPr/>
              <p:nvPr/>
            </p:nvSpPr>
            <p:spPr>
              <a:xfrm>
                <a:off x="3922825" y="3449093"/>
                <a:ext cx="58500" cy="585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1324" name="Google Shape;1324;p74"/>
          <p:cNvGrpSpPr/>
          <p:nvPr/>
        </p:nvGrpSpPr>
        <p:grpSpPr>
          <a:xfrm>
            <a:off x="5158930" y="2916512"/>
            <a:ext cx="1774780" cy="1408735"/>
            <a:chOff x="2939995" y="876886"/>
            <a:chExt cx="3187464" cy="2530056"/>
          </a:xfrm>
        </p:grpSpPr>
        <p:grpSp>
          <p:nvGrpSpPr>
            <p:cNvPr id="1325" name="Google Shape;1325;p74"/>
            <p:cNvGrpSpPr/>
            <p:nvPr/>
          </p:nvGrpSpPr>
          <p:grpSpPr>
            <a:xfrm rot="3017538">
              <a:off x="5573212" y="1811691"/>
              <a:ext cx="511644" cy="350931"/>
              <a:chOff x="5392721" y="1514462"/>
              <a:chExt cx="662763" cy="454581"/>
            </a:xfrm>
          </p:grpSpPr>
          <p:sp>
            <p:nvSpPr>
              <p:cNvPr id="1326" name="Google Shape;1326;p74"/>
              <p:cNvSpPr/>
              <p:nvPr/>
            </p:nvSpPr>
            <p:spPr>
              <a:xfrm rot="5911486" flipH="1">
                <a:off x="5633170" y="1617837"/>
                <a:ext cx="141665" cy="93128"/>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7" name="Google Shape;1327;p74"/>
              <p:cNvSpPr/>
              <p:nvPr/>
            </p:nvSpPr>
            <p:spPr>
              <a:xfrm rot="7280092" flipH="1">
                <a:off x="5857893" y="1735926"/>
                <a:ext cx="103261" cy="96521"/>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9" name="Google Shape;1329;p7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0" name="Google Shape;1330;p74"/>
              <p:cNvSpPr/>
              <p:nvPr/>
            </p:nvSpPr>
            <p:spPr>
              <a:xfrm rot="8870329" flipH="1">
                <a:off x="5921106" y="1778162"/>
                <a:ext cx="93556" cy="17986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1" name="Google Shape;1331;p74"/>
            <p:cNvGrpSpPr/>
            <p:nvPr/>
          </p:nvGrpSpPr>
          <p:grpSpPr>
            <a:xfrm rot="-3109341" flipH="1">
              <a:off x="5332780" y="1796041"/>
              <a:ext cx="514132" cy="350997"/>
              <a:chOff x="5392721" y="1514462"/>
              <a:chExt cx="665939" cy="454635"/>
            </a:xfrm>
          </p:grpSpPr>
          <p:sp>
            <p:nvSpPr>
              <p:cNvPr id="1332" name="Google Shape;1332;p74"/>
              <p:cNvSpPr/>
              <p:nvPr/>
            </p:nvSpPr>
            <p:spPr>
              <a:xfrm rot="5911486" flipH="1">
                <a:off x="5633170" y="1617837"/>
                <a:ext cx="141665" cy="93128"/>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4"/>
              <p:cNvSpPr/>
              <p:nvPr/>
            </p:nvSpPr>
            <p:spPr>
              <a:xfrm rot="7280092" flipH="1">
                <a:off x="5857893" y="1735926"/>
                <a:ext cx="103261" cy="96521"/>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4"/>
              <p:cNvSpPr/>
              <p:nvPr/>
            </p:nvSpPr>
            <p:spPr>
              <a:xfrm rot="8870329" flipH="1">
                <a:off x="5923533" y="1775325"/>
                <a:ext cx="93556" cy="182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7" name="Google Shape;1337;p74"/>
            <p:cNvGrpSpPr/>
            <p:nvPr/>
          </p:nvGrpSpPr>
          <p:grpSpPr>
            <a:xfrm>
              <a:off x="2939995" y="876886"/>
              <a:ext cx="2941540" cy="2530056"/>
              <a:chOff x="2939995" y="675920"/>
              <a:chExt cx="2941540" cy="2530056"/>
            </a:xfrm>
          </p:grpSpPr>
          <p:grpSp>
            <p:nvGrpSpPr>
              <p:cNvPr id="1338" name="Google Shape;1338;p74"/>
              <p:cNvGrpSpPr/>
              <p:nvPr/>
            </p:nvGrpSpPr>
            <p:grpSpPr>
              <a:xfrm rot="7898595">
                <a:off x="5214327" y="799461"/>
                <a:ext cx="344533" cy="861994"/>
                <a:chOff x="4130248" y="650162"/>
                <a:chExt cx="502280" cy="1665000"/>
              </a:xfrm>
            </p:grpSpPr>
            <p:sp>
              <p:nvSpPr>
                <p:cNvPr id="1339" name="Google Shape;1339;p74"/>
                <p:cNvSpPr/>
                <p:nvPr/>
              </p:nvSpPr>
              <p:spPr>
                <a:xfrm>
                  <a:off x="4130248" y="650162"/>
                  <a:ext cx="502200" cy="1665000"/>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0" name="Google Shape;1340;p74"/>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41" name="Google Shape;1341;p74"/>
              <p:cNvGrpSpPr/>
              <p:nvPr/>
            </p:nvGrpSpPr>
            <p:grpSpPr>
              <a:xfrm rot="-5935879">
                <a:off x="4034234" y="537010"/>
                <a:ext cx="778453" cy="1477477"/>
                <a:chOff x="153404" y="587132"/>
                <a:chExt cx="999629" cy="1627152"/>
              </a:xfrm>
            </p:grpSpPr>
            <p:sp>
              <p:nvSpPr>
                <p:cNvPr id="1342" name="Google Shape;1342;p74"/>
                <p:cNvSpPr/>
                <p:nvPr/>
              </p:nvSpPr>
              <p:spPr>
                <a:xfrm rot="-1103602">
                  <a:off x="400476" y="630260"/>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3" name="Google Shape;1343;p74"/>
                <p:cNvSpPr/>
                <p:nvPr/>
              </p:nvSpPr>
              <p:spPr>
                <a:xfrm rot="-1106097">
                  <a:off x="391487" y="684212"/>
                  <a:ext cx="191634" cy="1539144"/>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44" name="Google Shape;1344;p74"/>
              <p:cNvGrpSpPr/>
              <p:nvPr/>
            </p:nvGrpSpPr>
            <p:grpSpPr>
              <a:xfrm rot="1062771">
                <a:off x="4839538" y="732101"/>
                <a:ext cx="437485" cy="437485"/>
                <a:chOff x="121429" y="411151"/>
                <a:chExt cx="607500" cy="607500"/>
              </a:xfrm>
            </p:grpSpPr>
            <p:sp>
              <p:nvSpPr>
                <p:cNvPr id="1345" name="Google Shape;1345;p74"/>
                <p:cNvSpPr/>
                <p:nvPr/>
              </p:nvSpPr>
              <p:spPr>
                <a:xfrm>
                  <a:off x="121429" y="411151"/>
                  <a:ext cx="607500" cy="6075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6" name="Google Shape;1346;p74"/>
                <p:cNvSpPr/>
                <p:nvPr/>
              </p:nvSpPr>
              <p:spPr>
                <a:xfrm>
                  <a:off x="186933" y="476655"/>
                  <a:ext cx="477847" cy="47784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7" name="Google Shape;1347;p74"/>
                <p:cNvSpPr/>
                <p:nvPr/>
              </p:nvSpPr>
              <p:spPr>
                <a:xfrm>
                  <a:off x="306264" y="596604"/>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48" name="Google Shape;1348;p74"/>
                <p:cNvSpPr/>
                <p:nvPr/>
              </p:nvSpPr>
              <p:spPr>
                <a:xfrm>
                  <a:off x="385558" y="675280"/>
                  <a:ext cx="79200" cy="79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49" name="Google Shape;1349;p74"/>
              <p:cNvSpPr/>
              <p:nvPr/>
            </p:nvSpPr>
            <p:spPr>
              <a:xfrm>
                <a:off x="2939995" y="2950076"/>
                <a:ext cx="16185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50" name="Google Shape;1350;p74"/>
              <p:cNvGrpSpPr/>
              <p:nvPr/>
            </p:nvGrpSpPr>
            <p:grpSpPr>
              <a:xfrm rot="1056415">
                <a:off x="3377418" y="1570881"/>
                <a:ext cx="734969" cy="1196352"/>
                <a:chOff x="153404" y="587131"/>
                <a:chExt cx="999627" cy="1627152"/>
              </a:xfrm>
            </p:grpSpPr>
            <p:sp>
              <p:nvSpPr>
                <p:cNvPr id="1351" name="Google Shape;1351;p74"/>
                <p:cNvSpPr/>
                <p:nvPr/>
              </p:nvSpPr>
              <p:spPr>
                <a:xfrm rot="-1103602">
                  <a:off x="400474" y="630259"/>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2" name="Google Shape;1352;p74"/>
                <p:cNvSpPr/>
                <p:nvPr/>
              </p:nvSpPr>
              <p:spPr>
                <a:xfrm rot="-1106097">
                  <a:off x="391487" y="684212"/>
                  <a:ext cx="191634" cy="1539144"/>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53" name="Google Shape;1353;p74"/>
              <p:cNvSpPr/>
              <p:nvPr/>
            </p:nvSpPr>
            <p:spPr>
              <a:xfrm>
                <a:off x="3460460" y="1374042"/>
                <a:ext cx="525900" cy="5259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4" name="Google Shape;1354;p74"/>
              <p:cNvSpPr/>
              <p:nvPr/>
            </p:nvSpPr>
            <p:spPr>
              <a:xfrm>
                <a:off x="3517185" y="1430767"/>
                <a:ext cx="414459" cy="41445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5" name="Google Shape;1355;p74"/>
              <p:cNvSpPr/>
              <p:nvPr/>
            </p:nvSpPr>
            <p:spPr>
              <a:xfrm>
                <a:off x="3620522" y="1534641"/>
                <a:ext cx="205616" cy="204543"/>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56" name="Google Shape;1356;p74"/>
              <p:cNvSpPr/>
              <p:nvPr/>
            </p:nvSpPr>
            <p:spPr>
              <a:xfrm>
                <a:off x="3689186" y="1602768"/>
                <a:ext cx="68400" cy="68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7" name="Google Shape;1357;p74"/>
              <p:cNvSpPr/>
              <p:nvPr/>
            </p:nvSpPr>
            <p:spPr>
              <a:xfrm>
                <a:off x="3126222" y="2879336"/>
                <a:ext cx="1245900" cy="71100"/>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8" name="Google Shape;1358;p74"/>
              <p:cNvSpPr/>
              <p:nvPr/>
            </p:nvSpPr>
            <p:spPr>
              <a:xfrm>
                <a:off x="3288913" y="2627891"/>
                <a:ext cx="9207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59" name="Google Shape;1359;p74"/>
              <p:cNvGrpSpPr/>
              <p:nvPr/>
            </p:nvGrpSpPr>
            <p:grpSpPr>
              <a:xfrm rot="2713854">
                <a:off x="5532347" y="1340985"/>
                <a:ext cx="289278" cy="289278"/>
                <a:chOff x="5108323" y="1463792"/>
                <a:chExt cx="374700" cy="374700"/>
              </a:xfrm>
            </p:grpSpPr>
            <p:sp>
              <p:nvSpPr>
                <p:cNvPr id="1360" name="Google Shape;1360;p74"/>
                <p:cNvSpPr/>
                <p:nvPr/>
              </p:nvSpPr>
              <p:spPr>
                <a:xfrm>
                  <a:off x="5108323" y="1463792"/>
                  <a:ext cx="374700" cy="3747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1" name="Google Shape;1361;p74"/>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cxnSp>
        <p:nvCxnSpPr>
          <p:cNvPr id="1362" name="Google Shape;1362;p74"/>
          <p:cNvCxnSpPr>
            <a:endCxn id="1363" idx="0"/>
          </p:cNvCxnSpPr>
          <p:nvPr/>
        </p:nvCxnSpPr>
        <p:spPr>
          <a:xfrm flipH="1">
            <a:off x="2141750" y="1962500"/>
            <a:ext cx="4759800" cy="627300"/>
          </a:xfrm>
          <a:prstGeom prst="bentConnector2">
            <a:avLst/>
          </a:prstGeom>
          <a:noFill/>
          <a:ln w="25400" cap="flat" cmpd="sng">
            <a:solidFill>
              <a:schemeClr val="accent1"/>
            </a:solidFill>
            <a:prstDash val="solid"/>
            <a:miter lim="800000"/>
            <a:headEnd type="none" w="sm" len="sm"/>
            <a:tailEnd type="none" w="sm" len="sm"/>
          </a:ln>
        </p:spPr>
      </p:cxnSp>
      <p:sp>
        <p:nvSpPr>
          <p:cNvPr id="1363" name="Google Shape;1363;p74"/>
          <p:cNvSpPr/>
          <p:nvPr/>
        </p:nvSpPr>
        <p:spPr>
          <a:xfrm>
            <a:off x="2037500" y="2589800"/>
            <a:ext cx="208500" cy="180000"/>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64" name="Google Shape;1364;p74"/>
          <p:cNvSpPr/>
          <p:nvPr/>
        </p:nvSpPr>
        <p:spPr>
          <a:xfrm>
            <a:off x="5942071" y="2580999"/>
            <a:ext cx="208500" cy="180000"/>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65" name="Google Shape;1365;p74"/>
          <p:cNvSpPr/>
          <p:nvPr/>
        </p:nvSpPr>
        <p:spPr>
          <a:xfrm>
            <a:off x="9591262" y="2589800"/>
            <a:ext cx="208500" cy="180000"/>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366" name="Google Shape;1366;p74"/>
          <p:cNvCxnSpPr>
            <a:endCxn id="1364" idx="0"/>
          </p:cNvCxnSpPr>
          <p:nvPr/>
        </p:nvCxnSpPr>
        <p:spPr>
          <a:xfrm>
            <a:off x="6034321" y="1972899"/>
            <a:ext cx="12000" cy="608100"/>
          </a:xfrm>
          <a:prstGeom prst="straightConnector1">
            <a:avLst/>
          </a:prstGeom>
          <a:noFill/>
          <a:ln w="25400" cap="flat" cmpd="sng">
            <a:solidFill>
              <a:schemeClr val="accent1"/>
            </a:solidFill>
            <a:prstDash val="solid"/>
            <a:miter lim="800000"/>
            <a:headEnd type="none" w="sm" len="sm"/>
            <a:tailEnd type="none" w="sm" len="sm"/>
          </a:ln>
        </p:spPr>
      </p:cxnSp>
      <p:grpSp>
        <p:nvGrpSpPr>
          <p:cNvPr id="1367" name="Google Shape;1367;p74"/>
          <p:cNvGrpSpPr/>
          <p:nvPr/>
        </p:nvGrpSpPr>
        <p:grpSpPr>
          <a:xfrm>
            <a:off x="826718" y="4471944"/>
            <a:ext cx="2941889" cy="865585"/>
            <a:chOff x="1368670" y="3164032"/>
            <a:chExt cx="1693758" cy="865585"/>
          </a:xfrm>
        </p:grpSpPr>
        <p:sp>
          <p:nvSpPr>
            <p:cNvPr id="1368" name="Google Shape;1368;p74"/>
            <p:cNvSpPr txBox="1"/>
            <p:nvPr/>
          </p:nvSpPr>
          <p:spPr>
            <a:xfrm>
              <a:off x="1381228" y="3567917"/>
              <a:ext cx="1681200" cy="461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rPr>
                <a:t>Lack of some information, such as worker’s id and priority of the job.</a:t>
              </a:r>
              <a:endParaRPr>
                <a:solidFill>
                  <a:schemeClr val="dk1"/>
                </a:solidFill>
                <a:latin typeface="Arial"/>
                <a:ea typeface="Arial"/>
                <a:cs typeface="Arial"/>
                <a:sym typeface="Arial"/>
              </a:endParaRPr>
            </a:p>
          </p:txBody>
        </p:sp>
        <p:sp>
          <p:nvSpPr>
            <p:cNvPr id="1369" name="Google Shape;1369;p74"/>
            <p:cNvSpPr txBox="1"/>
            <p:nvPr/>
          </p:nvSpPr>
          <p:spPr>
            <a:xfrm>
              <a:off x="1368670" y="3164032"/>
              <a:ext cx="16812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rPr>
                <a:t>Database</a:t>
              </a:r>
              <a:endParaRPr sz="1800" b="1">
                <a:solidFill>
                  <a:schemeClr val="dk1"/>
                </a:solidFill>
                <a:latin typeface="Arial"/>
                <a:ea typeface="Arial"/>
                <a:cs typeface="Arial"/>
                <a:sym typeface="Arial"/>
              </a:endParaRPr>
            </a:p>
          </p:txBody>
        </p:sp>
      </p:grpSp>
      <p:grpSp>
        <p:nvGrpSpPr>
          <p:cNvPr id="1370" name="Google Shape;1370;p74"/>
          <p:cNvGrpSpPr/>
          <p:nvPr/>
        </p:nvGrpSpPr>
        <p:grpSpPr>
          <a:xfrm>
            <a:off x="4523150" y="4480744"/>
            <a:ext cx="2977220" cy="1036481"/>
            <a:chOff x="1363888" y="3172832"/>
            <a:chExt cx="1714100" cy="1036481"/>
          </a:xfrm>
        </p:grpSpPr>
        <p:sp>
          <p:nvSpPr>
            <p:cNvPr id="1371" name="Google Shape;1371;p74"/>
            <p:cNvSpPr txBox="1"/>
            <p:nvPr/>
          </p:nvSpPr>
          <p:spPr>
            <a:xfrm>
              <a:off x="1363888" y="3567913"/>
              <a:ext cx="1681200" cy="641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rPr>
                <a:t>Make concise and easy to interpret dashboard for end customers.</a:t>
              </a:r>
              <a:endParaRPr>
                <a:solidFill>
                  <a:schemeClr val="dk1"/>
                </a:solidFill>
                <a:latin typeface="Arial"/>
                <a:ea typeface="Arial"/>
                <a:cs typeface="Arial"/>
                <a:sym typeface="Arial"/>
              </a:endParaRPr>
            </a:p>
          </p:txBody>
        </p:sp>
        <p:sp>
          <p:nvSpPr>
            <p:cNvPr id="1372" name="Google Shape;1372;p74"/>
            <p:cNvSpPr txBox="1"/>
            <p:nvPr/>
          </p:nvSpPr>
          <p:spPr>
            <a:xfrm>
              <a:off x="1396788" y="3172832"/>
              <a:ext cx="16812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rPr>
                <a:t>KPI</a:t>
              </a:r>
              <a:endParaRPr sz="1800" b="1">
                <a:solidFill>
                  <a:schemeClr val="dk1"/>
                </a:solidFill>
                <a:latin typeface="Arial"/>
                <a:ea typeface="Arial"/>
                <a:cs typeface="Arial"/>
                <a:sym typeface="Arial"/>
              </a:endParaRPr>
            </a:p>
          </p:txBody>
        </p:sp>
      </p:grpSp>
      <p:grpSp>
        <p:nvGrpSpPr>
          <p:cNvPr id="1373" name="Google Shape;1373;p74"/>
          <p:cNvGrpSpPr/>
          <p:nvPr/>
        </p:nvGrpSpPr>
        <p:grpSpPr>
          <a:xfrm>
            <a:off x="8235450" y="4516319"/>
            <a:ext cx="2920082" cy="1083703"/>
            <a:chOff x="1418886" y="4287807"/>
            <a:chExt cx="1681203" cy="1083703"/>
          </a:xfrm>
        </p:grpSpPr>
        <p:sp>
          <p:nvSpPr>
            <p:cNvPr id="1374" name="Google Shape;1374;p74"/>
            <p:cNvSpPr txBox="1"/>
            <p:nvPr/>
          </p:nvSpPr>
          <p:spPr>
            <a:xfrm>
              <a:off x="1418886" y="4647310"/>
              <a:ext cx="1681200" cy="724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rPr>
                <a:t>Our data is not suitable for predictive analysis due to its imbalance, lack of attributes and information</a:t>
              </a:r>
              <a:endParaRPr>
                <a:solidFill>
                  <a:schemeClr val="dk1"/>
                </a:solidFill>
                <a:latin typeface="Arial"/>
                <a:ea typeface="Arial"/>
                <a:cs typeface="Arial"/>
                <a:sym typeface="Arial"/>
              </a:endParaRPr>
            </a:p>
          </p:txBody>
        </p:sp>
        <p:sp>
          <p:nvSpPr>
            <p:cNvPr id="1375" name="Google Shape;1375;p74"/>
            <p:cNvSpPr txBox="1"/>
            <p:nvPr/>
          </p:nvSpPr>
          <p:spPr>
            <a:xfrm>
              <a:off x="1418889" y="4287807"/>
              <a:ext cx="16812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rPr>
                <a:t>Predictive Analysis</a:t>
              </a:r>
              <a:endParaRPr sz="1800" b="1">
                <a:solidFill>
                  <a:schemeClr val="dk1"/>
                </a:solidFill>
                <a:latin typeface="Arial"/>
                <a:ea typeface="Arial"/>
                <a:cs typeface="Arial"/>
                <a:sym typeface="Arial"/>
              </a:endParaRPr>
            </a:p>
          </p:txBody>
        </p:sp>
      </p:grpSp>
      <p:sp>
        <p:nvSpPr>
          <p:cNvPr id="1376" name="Google Shape;1376;p74"/>
          <p:cNvSpPr/>
          <p:nvPr/>
        </p:nvSpPr>
        <p:spPr>
          <a:xfrm>
            <a:off x="9138814" y="2986937"/>
            <a:ext cx="1113381" cy="1312248"/>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75"/>
          <p:cNvSpPr txBox="1">
            <a:spLocks noGrp="1"/>
          </p:cNvSpPr>
          <p:nvPr>
            <p:ph type="body" idx="1"/>
          </p:nvPr>
        </p:nvSpPr>
        <p:spPr>
          <a:xfrm>
            <a:off x="334267" y="1508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Future works</a:t>
            </a:r>
            <a:endParaRPr sz="3600"/>
          </a:p>
        </p:txBody>
      </p:sp>
      <p:sp>
        <p:nvSpPr>
          <p:cNvPr id="1382" name="Google Shape;1382;p75"/>
          <p:cNvSpPr/>
          <p:nvPr/>
        </p:nvSpPr>
        <p:spPr>
          <a:xfrm>
            <a:off x="1989969" y="2630173"/>
            <a:ext cx="792000" cy="79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83" name="Google Shape;1383;p75"/>
          <p:cNvSpPr/>
          <p:nvPr/>
        </p:nvSpPr>
        <p:spPr>
          <a:xfrm>
            <a:off x="9630695" y="2630123"/>
            <a:ext cx="792000" cy="792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84" name="Google Shape;1384;p75"/>
          <p:cNvSpPr/>
          <p:nvPr/>
        </p:nvSpPr>
        <p:spPr>
          <a:xfrm>
            <a:off x="9630695" y="4154281"/>
            <a:ext cx="792000" cy="79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85" name="Google Shape;1385;p75"/>
          <p:cNvSpPr/>
          <p:nvPr/>
        </p:nvSpPr>
        <p:spPr>
          <a:xfrm>
            <a:off x="1989969" y="4154331"/>
            <a:ext cx="792000" cy="79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386" name="Google Shape;1386;p75"/>
          <p:cNvGrpSpPr/>
          <p:nvPr/>
        </p:nvGrpSpPr>
        <p:grpSpPr>
          <a:xfrm>
            <a:off x="3981916" y="1808615"/>
            <a:ext cx="4209535" cy="4397950"/>
            <a:chOff x="2457916" y="1657335"/>
            <a:chExt cx="4209535" cy="4397950"/>
          </a:xfrm>
        </p:grpSpPr>
        <p:sp>
          <p:nvSpPr>
            <p:cNvPr id="1387" name="Google Shape;1387;p75"/>
            <p:cNvSpPr/>
            <p:nvPr/>
          </p:nvSpPr>
          <p:spPr>
            <a:xfrm>
              <a:off x="2527882" y="3860800"/>
              <a:ext cx="2044119" cy="2024231"/>
            </a:xfrm>
            <a:custGeom>
              <a:avLst/>
              <a:gdLst/>
              <a:ahLst/>
              <a:cxnLst/>
              <a:rect l="l" t="t" r="r" b="b"/>
              <a:pathLst>
                <a:path w="2044119" h="2024231" extrusionOk="0">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88" name="Google Shape;1388;p75"/>
            <p:cNvSpPr/>
            <p:nvPr/>
          </p:nvSpPr>
          <p:spPr>
            <a:xfrm rot="437364">
              <a:off x="4621552" y="3784736"/>
              <a:ext cx="1916761" cy="2157668"/>
            </a:xfrm>
            <a:custGeom>
              <a:avLst/>
              <a:gdLst/>
              <a:ahLst/>
              <a:cxnLst/>
              <a:rect l="l" t="t" r="r" b="b"/>
              <a:pathLst>
                <a:path w="1916761" h="2157668" extrusionOk="0">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89" name="Google Shape;1389;p75"/>
            <p:cNvSpPr/>
            <p:nvPr/>
          </p:nvSpPr>
          <p:spPr>
            <a:xfrm rot="437364">
              <a:off x="2587685" y="1769366"/>
              <a:ext cx="1903947" cy="2166804"/>
            </a:xfrm>
            <a:custGeom>
              <a:avLst/>
              <a:gdLst/>
              <a:ahLst/>
              <a:cxnLst/>
              <a:rect l="l" t="t" r="r" b="b"/>
              <a:pathLst>
                <a:path w="1903947" h="2166804" extrusionOk="0">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390" name="Google Shape;1390;p75"/>
            <p:cNvSpPr/>
            <p:nvPr/>
          </p:nvSpPr>
          <p:spPr>
            <a:xfrm>
              <a:off x="4555381" y="1792645"/>
              <a:ext cx="2040813" cy="2068155"/>
            </a:xfrm>
            <a:custGeom>
              <a:avLst/>
              <a:gdLst/>
              <a:ahLst/>
              <a:cxnLst/>
              <a:rect l="l" t="t" r="r" b="b"/>
              <a:pathLst>
                <a:path w="2040813" h="2068155" extrusionOk="0">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391" name="Google Shape;1391;p75"/>
          <p:cNvSpPr/>
          <p:nvPr/>
        </p:nvSpPr>
        <p:spPr>
          <a:xfrm>
            <a:off x="4971456" y="2892582"/>
            <a:ext cx="2229169" cy="2229169"/>
          </a:xfrm>
          <a:prstGeom prst="ellipse">
            <a:avLst/>
          </a:prstGeom>
          <a:solidFill>
            <a:schemeClr val="accent6">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392" name="Google Shape;1392;p75"/>
          <p:cNvGrpSpPr/>
          <p:nvPr/>
        </p:nvGrpSpPr>
        <p:grpSpPr>
          <a:xfrm>
            <a:off x="498077" y="5197008"/>
            <a:ext cx="3775701" cy="1137592"/>
            <a:chOff x="526106" y="3361260"/>
            <a:chExt cx="2517000" cy="1137592"/>
          </a:xfrm>
        </p:grpSpPr>
        <p:sp>
          <p:nvSpPr>
            <p:cNvPr id="1393" name="Google Shape;1393;p75"/>
            <p:cNvSpPr txBox="1"/>
            <p:nvPr/>
          </p:nvSpPr>
          <p:spPr>
            <a:xfrm>
              <a:off x="526106" y="3852652"/>
              <a:ext cx="25170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3F3F3F"/>
                  </a:solidFill>
                </a:rPr>
                <a:t>Current dataset is not suitable for fitting predictive analysis model. Pairing the dataset with spatial information of the factory is needed</a:t>
              </a:r>
              <a:endParaRPr>
                <a:solidFill>
                  <a:srgbClr val="3F3F3F"/>
                </a:solidFill>
                <a:latin typeface="Arial"/>
                <a:ea typeface="Arial"/>
                <a:cs typeface="Arial"/>
                <a:sym typeface="Arial"/>
              </a:endParaRPr>
            </a:p>
          </p:txBody>
        </p:sp>
        <p:sp>
          <p:nvSpPr>
            <p:cNvPr id="1394" name="Google Shape;1394;p75"/>
            <p:cNvSpPr txBox="1"/>
            <p:nvPr/>
          </p:nvSpPr>
          <p:spPr>
            <a:xfrm>
              <a:off x="754702" y="3361260"/>
              <a:ext cx="20598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4"/>
                  </a:solidFill>
                </a:rPr>
                <a:t>Predictive Analysis</a:t>
              </a:r>
              <a:endParaRPr sz="1800" b="1">
                <a:solidFill>
                  <a:schemeClr val="accent4"/>
                </a:solidFill>
                <a:latin typeface="Arial"/>
                <a:ea typeface="Arial"/>
                <a:cs typeface="Arial"/>
                <a:sym typeface="Arial"/>
              </a:endParaRPr>
            </a:p>
          </p:txBody>
        </p:sp>
      </p:grpSp>
      <p:grpSp>
        <p:nvGrpSpPr>
          <p:cNvPr id="1395" name="Google Shape;1395;p75"/>
          <p:cNvGrpSpPr/>
          <p:nvPr/>
        </p:nvGrpSpPr>
        <p:grpSpPr>
          <a:xfrm>
            <a:off x="7968158" y="5359233"/>
            <a:ext cx="4223838" cy="1154014"/>
            <a:chOff x="803664" y="3341810"/>
            <a:chExt cx="2059806" cy="1154014"/>
          </a:xfrm>
        </p:grpSpPr>
        <p:sp>
          <p:nvSpPr>
            <p:cNvPr id="1396" name="Google Shape;1396;p75"/>
            <p:cNvSpPr txBox="1"/>
            <p:nvPr/>
          </p:nvSpPr>
          <p:spPr>
            <a:xfrm>
              <a:off x="803664" y="3849625"/>
              <a:ext cx="2059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3F3F3F"/>
                  </a:solidFill>
                </a:rPr>
                <a:t>Combine data and insights from replenishment team to make holistic analysis</a:t>
              </a:r>
              <a:endParaRPr>
                <a:solidFill>
                  <a:srgbClr val="3F3F3F"/>
                </a:solidFill>
                <a:latin typeface="Arial"/>
                <a:ea typeface="Arial"/>
                <a:cs typeface="Arial"/>
                <a:sym typeface="Arial"/>
              </a:endParaRPr>
            </a:p>
          </p:txBody>
        </p:sp>
        <p:sp>
          <p:nvSpPr>
            <p:cNvPr id="1397" name="Google Shape;1397;p75"/>
            <p:cNvSpPr txBox="1"/>
            <p:nvPr/>
          </p:nvSpPr>
          <p:spPr>
            <a:xfrm>
              <a:off x="803670" y="3341810"/>
              <a:ext cx="20598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3"/>
                  </a:solidFill>
                </a:rPr>
                <a:t>Collaborate with replenishment team</a:t>
              </a:r>
              <a:endParaRPr sz="1800" b="1">
                <a:solidFill>
                  <a:schemeClr val="accent3"/>
                </a:solidFill>
                <a:latin typeface="Arial"/>
                <a:ea typeface="Arial"/>
                <a:cs typeface="Arial"/>
                <a:sym typeface="Arial"/>
              </a:endParaRPr>
            </a:p>
          </p:txBody>
        </p:sp>
      </p:grpSp>
      <p:grpSp>
        <p:nvGrpSpPr>
          <p:cNvPr id="1398" name="Google Shape;1398;p75"/>
          <p:cNvGrpSpPr/>
          <p:nvPr/>
        </p:nvGrpSpPr>
        <p:grpSpPr>
          <a:xfrm>
            <a:off x="8202267" y="1273265"/>
            <a:ext cx="3648936" cy="1104652"/>
            <a:chOff x="803711" y="2904385"/>
            <a:chExt cx="2059800" cy="1104652"/>
          </a:xfrm>
        </p:grpSpPr>
        <p:sp>
          <p:nvSpPr>
            <p:cNvPr id="1399" name="Google Shape;1399;p75"/>
            <p:cNvSpPr txBox="1"/>
            <p:nvPr/>
          </p:nvSpPr>
          <p:spPr>
            <a:xfrm>
              <a:off x="803711" y="3362837"/>
              <a:ext cx="2059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3F3F3F"/>
                  </a:solidFill>
                </a:rPr>
                <a:t>For our end customer, GM lansing factory, build easy to interpret and interactive visualization tool/program  </a:t>
              </a:r>
              <a:r>
                <a:rPr lang="en-US">
                  <a:solidFill>
                    <a:srgbClr val="3F3F3F"/>
                  </a:solidFill>
                  <a:latin typeface="Arial"/>
                  <a:ea typeface="Arial"/>
                  <a:cs typeface="Arial"/>
                  <a:sym typeface="Arial"/>
                </a:rPr>
                <a:t> </a:t>
              </a:r>
              <a:endParaRPr>
                <a:solidFill>
                  <a:srgbClr val="3F3F3F"/>
                </a:solidFill>
                <a:latin typeface="Arial"/>
                <a:ea typeface="Arial"/>
                <a:cs typeface="Arial"/>
                <a:sym typeface="Arial"/>
              </a:endParaRPr>
            </a:p>
          </p:txBody>
        </p:sp>
        <p:sp>
          <p:nvSpPr>
            <p:cNvPr id="1400" name="Google Shape;1400;p75"/>
            <p:cNvSpPr txBox="1"/>
            <p:nvPr/>
          </p:nvSpPr>
          <p:spPr>
            <a:xfrm>
              <a:off x="803711" y="2904385"/>
              <a:ext cx="20598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2"/>
                  </a:solidFill>
                </a:rPr>
                <a:t>Build Interactive Visualization</a:t>
              </a:r>
              <a:endParaRPr sz="1800" b="1">
                <a:solidFill>
                  <a:schemeClr val="accent2"/>
                </a:solidFill>
                <a:latin typeface="Arial"/>
                <a:ea typeface="Arial"/>
                <a:cs typeface="Arial"/>
                <a:sym typeface="Arial"/>
              </a:endParaRPr>
            </a:p>
          </p:txBody>
        </p:sp>
      </p:grpSp>
      <p:grpSp>
        <p:nvGrpSpPr>
          <p:cNvPr id="1401" name="Google Shape;1401;p75"/>
          <p:cNvGrpSpPr/>
          <p:nvPr/>
        </p:nvGrpSpPr>
        <p:grpSpPr>
          <a:xfrm>
            <a:off x="498027" y="1273277"/>
            <a:ext cx="3775884" cy="1104652"/>
            <a:chOff x="810090" y="2904510"/>
            <a:chExt cx="2059835" cy="1104652"/>
          </a:xfrm>
        </p:grpSpPr>
        <p:sp>
          <p:nvSpPr>
            <p:cNvPr id="1402" name="Google Shape;1402;p75"/>
            <p:cNvSpPr txBox="1"/>
            <p:nvPr/>
          </p:nvSpPr>
          <p:spPr>
            <a:xfrm>
              <a:off x="810125" y="3362962"/>
              <a:ext cx="2059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rgbClr val="3F3F3F"/>
                  </a:solidFill>
                </a:rPr>
                <a:t>Adding more data - obtaining data from other months with more attributes will yield more and better insights</a:t>
              </a:r>
              <a:endParaRPr>
                <a:solidFill>
                  <a:srgbClr val="3F3F3F"/>
                </a:solidFill>
                <a:latin typeface="Arial"/>
                <a:ea typeface="Arial"/>
                <a:cs typeface="Arial"/>
                <a:sym typeface="Arial"/>
              </a:endParaRPr>
            </a:p>
          </p:txBody>
        </p:sp>
        <p:sp>
          <p:nvSpPr>
            <p:cNvPr id="1403" name="Google Shape;1403;p75"/>
            <p:cNvSpPr txBox="1"/>
            <p:nvPr/>
          </p:nvSpPr>
          <p:spPr>
            <a:xfrm>
              <a:off x="810090" y="2904510"/>
              <a:ext cx="20598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rPr>
                <a:t>Potential Improvement</a:t>
              </a:r>
              <a:endParaRPr sz="1800" b="1">
                <a:solidFill>
                  <a:schemeClr val="accent1"/>
                </a:solidFill>
                <a:latin typeface="Arial"/>
                <a:ea typeface="Arial"/>
                <a:cs typeface="Arial"/>
                <a:sym typeface="Arial"/>
              </a:endParaRPr>
            </a:p>
          </p:txBody>
        </p:sp>
      </p:grpSp>
      <p:sp>
        <p:nvSpPr>
          <p:cNvPr id="1404" name="Google Shape;1404;p75"/>
          <p:cNvSpPr/>
          <p:nvPr/>
        </p:nvSpPr>
        <p:spPr>
          <a:xfrm>
            <a:off x="4733980" y="2655106"/>
            <a:ext cx="2704121" cy="2704121"/>
          </a:xfrm>
          <a:prstGeom prst="donut">
            <a:avLst>
              <a:gd name="adj" fmla="val 3866"/>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405" name="Google Shape;1405;p75"/>
          <p:cNvSpPr/>
          <p:nvPr/>
        </p:nvSpPr>
        <p:spPr>
          <a:xfrm flipH="1">
            <a:off x="2197409" y="4394989"/>
            <a:ext cx="394151" cy="325150"/>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6" name="Google Shape;1406;p75"/>
          <p:cNvSpPr/>
          <p:nvPr/>
        </p:nvSpPr>
        <p:spPr>
          <a:xfrm rot="-2816489">
            <a:off x="2205086" y="2849396"/>
            <a:ext cx="377201" cy="373265"/>
          </a:xfrm>
          <a:custGeom>
            <a:avLst/>
            <a:gdLst/>
            <a:ahLst/>
            <a:cxnLst/>
            <a:rect l="l" t="t" r="r" b="b"/>
            <a:pathLst>
              <a:path w="1807241" h="1788383" extrusionOk="0">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07" name="Google Shape;1407;p75"/>
          <p:cNvSpPr/>
          <p:nvPr/>
        </p:nvSpPr>
        <p:spPr>
          <a:xfrm>
            <a:off x="9832925" y="2870023"/>
            <a:ext cx="390386" cy="326332"/>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8" name="Google Shape;1408;p75"/>
          <p:cNvSpPr/>
          <p:nvPr/>
        </p:nvSpPr>
        <p:spPr>
          <a:xfrm>
            <a:off x="9927177" y="4355877"/>
            <a:ext cx="197819" cy="431298"/>
          </a:xfrm>
          <a:custGeom>
            <a:avLst/>
            <a:gdLst/>
            <a:ahLst/>
            <a:cxnLst/>
            <a:rect l="l" t="t" r="r" b="b"/>
            <a:pathLst>
              <a:path w="1492970" h="3255081" extrusionOk="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09" name="Google Shape;1409;p75"/>
          <p:cNvGrpSpPr/>
          <p:nvPr/>
        </p:nvGrpSpPr>
        <p:grpSpPr>
          <a:xfrm>
            <a:off x="5258261" y="3587101"/>
            <a:ext cx="1689672" cy="840113"/>
            <a:chOff x="6670497" y="4267516"/>
            <a:chExt cx="4190656" cy="2083613"/>
          </a:xfrm>
        </p:grpSpPr>
        <p:sp>
          <p:nvSpPr>
            <p:cNvPr id="1410" name="Google Shape;1410;p75"/>
            <p:cNvSpPr/>
            <p:nvPr/>
          </p:nvSpPr>
          <p:spPr>
            <a:xfrm>
              <a:off x="6670497" y="4910589"/>
              <a:ext cx="2028518" cy="1440540"/>
            </a:xfrm>
            <a:custGeom>
              <a:avLst/>
              <a:gdLst/>
              <a:ahLst/>
              <a:cxnLst/>
              <a:rect l="l" t="t" r="r" b="b"/>
              <a:pathLst>
                <a:path w="2028518" h="1440540" extrusionOk="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1" name="Google Shape;1411;p75"/>
            <p:cNvSpPr/>
            <p:nvPr/>
          </p:nvSpPr>
          <p:spPr>
            <a:xfrm>
              <a:off x="8698073" y="4267516"/>
              <a:ext cx="2163080" cy="2082019"/>
            </a:xfrm>
            <a:custGeom>
              <a:avLst/>
              <a:gdLst/>
              <a:ahLst/>
              <a:cxnLst/>
              <a:rect l="l" t="t" r="r" b="b"/>
              <a:pathLst>
                <a:path w="2163080" h="2082019" extrusionOk="0">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12" name="Google Shape;1412;p75"/>
          <p:cNvSpPr/>
          <p:nvPr/>
        </p:nvSpPr>
        <p:spPr>
          <a:xfrm>
            <a:off x="5568942" y="3157178"/>
            <a:ext cx="527058" cy="387991"/>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a:spLocks noGrp="1"/>
          </p:cNvSpPr>
          <p:nvPr>
            <p:ph type="title"/>
          </p:nvPr>
        </p:nvSpPr>
        <p:spPr>
          <a:xfrm>
            <a:off x="914400" y="59925"/>
            <a:ext cx="103632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600"/>
              <a:t>Panasonic (formerly ProVIEW)</a:t>
            </a:r>
            <a:endParaRPr sz="3600"/>
          </a:p>
        </p:txBody>
      </p:sp>
      <p:sp>
        <p:nvSpPr>
          <p:cNvPr id="428" name="Google Shape;428;p31"/>
          <p:cNvSpPr txBox="1">
            <a:spLocks noGrp="1"/>
          </p:cNvSpPr>
          <p:nvPr>
            <p:ph type="body" idx="1"/>
          </p:nvPr>
        </p:nvSpPr>
        <p:spPr>
          <a:xfrm>
            <a:off x="395817" y="1444750"/>
            <a:ext cx="7158000" cy="4457100"/>
          </a:xfrm>
          <a:prstGeom prst="rect">
            <a:avLst/>
          </a:prstGeom>
        </p:spPr>
        <p:txBody>
          <a:bodyPr spcFirstLastPara="1" wrap="square" lIns="91425" tIns="45700" rIns="91425" bIns="45700" anchor="t" anchorCtr="0">
            <a:noAutofit/>
          </a:bodyPr>
          <a:lstStyle/>
          <a:p>
            <a:pPr marL="457200" lvl="0" indent="-419100" algn="l" rtl="0">
              <a:spcBef>
                <a:spcPts val="360"/>
              </a:spcBef>
              <a:spcAft>
                <a:spcPts val="0"/>
              </a:spcAft>
              <a:buSzPts val="3000"/>
              <a:buChar char="●"/>
            </a:pPr>
            <a:r>
              <a:rPr lang="en-US" sz="3000"/>
              <a:t>Formerly subdivision of Omni-ID</a:t>
            </a:r>
            <a:endParaRPr sz="3000"/>
          </a:p>
          <a:p>
            <a:pPr marL="457200" lvl="0" indent="0" algn="l" rtl="0">
              <a:spcBef>
                <a:spcPts val="360"/>
              </a:spcBef>
              <a:spcAft>
                <a:spcPts val="0"/>
              </a:spcAft>
              <a:buNone/>
            </a:pPr>
            <a:endParaRPr sz="3000"/>
          </a:p>
          <a:p>
            <a:pPr marL="457200" lvl="0" indent="-419100" algn="l" rtl="0">
              <a:spcBef>
                <a:spcPts val="360"/>
              </a:spcBef>
              <a:spcAft>
                <a:spcPts val="0"/>
              </a:spcAft>
              <a:buSzPts val="3000"/>
              <a:buChar char="●"/>
            </a:pPr>
            <a:r>
              <a:rPr lang="en-US" sz="3000"/>
              <a:t>Provide industrial IoT solutions to material flow &amp; tracking applications in large capital goods manufacturing enterprises</a:t>
            </a:r>
            <a:endParaRPr sz="3000"/>
          </a:p>
          <a:p>
            <a:pPr marL="457200" lvl="0" indent="0" algn="l" rtl="0">
              <a:spcBef>
                <a:spcPts val="360"/>
              </a:spcBef>
              <a:spcAft>
                <a:spcPts val="0"/>
              </a:spcAft>
              <a:buNone/>
            </a:pPr>
            <a:endParaRPr sz="3000"/>
          </a:p>
          <a:p>
            <a:pPr marL="457200" lvl="0" indent="-419100" algn="l" rtl="0">
              <a:spcBef>
                <a:spcPts val="360"/>
              </a:spcBef>
              <a:spcAft>
                <a:spcPts val="0"/>
              </a:spcAft>
              <a:buSzPts val="3000"/>
              <a:buChar char="●"/>
            </a:pPr>
            <a:r>
              <a:rPr lang="en-US" sz="3000"/>
              <a:t>13 Customers and growing!</a:t>
            </a:r>
            <a:endParaRPr sz="3000"/>
          </a:p>
        </p:txBody>
      </p:sp>
      <p:pic>
        <p:nvPicPr>
          <p:cNvPr id="429" name="Google Shape;429;p31"/>
          <p:cNvPicPr preferRelativeResize="0"/>
          <p:nvPr/>
        </p:nvPicPr>
        <p:blipFill>
          <a:blip r:embed="rId3">
            <a:alphaModFix/>
          </a:blip>
          <a:stretch>
            <a:fillRect/>
          </a:stretch>
        </p:blipFill>
        <p:spPr>
          <a:xfrm>
            <a:off x="8203067" y="3142725"/>
            <a:ext cx="3152275" cy="3091225"/>
          </a:xfrm>
          <a:prstGeom prst="rect">
            <a:avLst/>
          </a:prstGeom>
          <a:noFill/>
          <a:ln>
            <a:noFill/>
          </a:ln>
        </p:spPr>
      </p:pic>
      <p:pic>
        <p:nvPicPr>
          <p:cNvPr id="430" name="Google Shape;430;p31"/>
          <p:cNvPicPr preferRelativeResize="0"/>
          <p:nvPr/>
        </p:nvPicPr>
        <p:blipFill>
          <a:blip r:embed="rId4">
            <a:alphaModFix/>
          </a:blip>
          <a:stretch>
            <a:fillRect/>
          </a:stretch>
        </p:blipFill>
        <p:spPr>
          <a:xfrm>
            <a:off x="8775233" y="1639000"/>
            <a:ext cx="2007975" cy="1455250"/>
          </a:xfrm>
          <a:prstGeom prst="rect">
            <a:avLst/>
          </a:prstGeom>
          <a:noFill/>
          <a:ln>
            <a:noFill/>
          </a:ln>
        </p:spPr>
      </p:pic>
      <p:pic>
        <p:nvPicPr>
          <p:cNvPr id="431" name="Google Shape;431;p31"/>
          <p:cNvPicPr preferRelativeResize="0"/>
          <p:nvPr/>
        </p:nvPicPr>
        <p:blipFill rotWithShape="1">
          <a:blip r:embed="rId5">
            <a:alphaModFix/>
          </a:blip>
          <a:srcRect t="20532" b="28944"/>
          <a:stretch/>
        </p:blipFill>
        <p:spPr>
          <a:xfrm>
            <a:off x="9734550" y="0"/>
            <a:ext cx="2457450" cy="619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76"/>
          <p:cNvSpPr/>
          <p:nvPr/>
        </p:nvSpPr>
        <p:spPr>
          <a:xfrm>
            <a:off x="7087209" y="2098350"/>
            <a:ext cx="653823" cy="555410"/>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1418" name="Google Shape;1418;p76"/>
          <p:cNvGrpSpPr/>
          <p:nvPr/>
        </p:nvGrpSpPr>
        <p:grpSpPr>
          <a:xfrm>
            <a:off x="7805082" y="2098350"/>
            <a:ext cx="556482" cy="555410"/>
            <a:chOff x="7167947" y="1624190"/>
            <a:chExt cx="2677920" cy="2672764"/>
          </a:xfrm>
        </p:grpSpPr>
        <p:sp>
          <p:nvSpPr>
            <p:cNvPr id="1419" name="Google Shape;1419;p76"/>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0" name="Google Shape;1420;p76"/>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21" name="Google Shape;1421;p76"/>
          <p:cNvSpPr txBox="1"/>
          <p:nvPr/>
        </p:nvSpPr>
        <p:spPr>
          <a:xfrm>
            <a:off x="3603368" y="675989"/>
            <a:ext cx="43314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67">
                <a:solidFill>
                  <a:schemeClr val="lt1"/>
                </a:solidFill>
                <a:latin typeface="Arial"/>
                <a:ea typeface="Arial"/>
                <a:cs typeface="Arial"/>
                <a:sym typeface="Arial"/>
              </a:rPr>
              <a:t>Thank You</a:t>
            </a:r>
            <a:endParaRPr sz="5867">
              <a:solidFill>
                <a:schemeClr val="lt1"/>
              </a:solidFill>
              <a:latin typeface="Arial"/>
              <a:ea typeface="Arial"/>
              <a:cs typeface="Arial"/>
              <a:sym typeface="Arial"/>
            </a:endParaRPr>
          </a:p>
        </p:txBody>
      </p:sp>
      <p:sp>
        <p:nvSpPr>
          <p:cNvPr id="1422" name="Google Shape;1422;p76"/>
          <p:cNvSpPr txBox="1"/>
          <p:nvPr/>
        </p:nvSpPr>
        <p:spPr>
          <a:xfrm>
            <a:off x="1253825" y="2152800"/>
            <a:ext cx="10477800" cy="4705200"/>
          </a:xfrm>
          <a:prstGeom prst="rect">
            <a:avLst/>
          </a:prstGeom>
          <a:noFill/>
          <a:ln>
            <a:noFill/>
          </a:ln>
        </p:spPr>
        <p:txBody>
          <a:bodyPr spcFirstLastPara="1" wrap="square" lIns="91425" tIns="91425" rIns="91425" bIns="91425" anchor="t" anchorCtr="0">
            <a:noAutofit/>
          </a:bodyPr>
          <a:lstStyle/>
          <a:p>
            <a:pPr marL="0" lvl="0" indent="0" algn="l" rtl="0">
              <a:spcBef>
                <a:spcPts val="360"/>
              </a:spcBef>
              <a:spcAft>
                <a:spcPts val="0"/>
              </a:spcAft>
              <a:buNone/>
            </a:pPr>
            <a:r>
              <a:rPr lang="en-US" sz="2500">
                <a:solidFill>
                  <a:srgbClr val="FFFFFF"/>
                </a:solidFill>
              </a:rPr>
              <a:t>Acknowledgement:</a:t>
            </a:r>
            <a:endParaRPr sz="2500">
              <a:solidFill>
                <a:srgbClr val="FFFFFF"/>
              </a:solidFill>
            </a:endParaRPr>
          </a:p>
          <a:p>
            <a:pPr marL="0" lvl="0" indent="0" algn="l" rtl="0">
              <a:spcBef>
                <a:spcPts val="360"/>
              </a:spcBef>
              <a:spcAft>
                <a:spcPts val="0"/>
              </a:spcAft>
              <a:buNone/>
            </a:pPr>
            <a:endParaRPr sz="2500">
              <a:solidFill>
                <a:srgbClr val="FFFFFF"/>
              </a:solidFill>
            </a:endParaRPr>
          </a:p>
          <a:p>
            <a:pPr marL="0" lvl="0" indent="0" algn="l" rtl="0">
              <a:spcBef>
                <a:spcPts val="360"/>
              </a:spcBef>
              <a:spcAft>
                <a:spcPts val="0"/>
              </a:spcAft>
              <a:buNone/>
            </a:pPr>
            <a:r>
              <a:rPr lang="en-US" sz="2500">
                <a:solidFill>
                  <a:srgbClr val="FFFFFF"/>
                </a:solidFill>
              </a:rPr>
              <a:t>Linh Nguyen - Panasonic</a:t>
            </a:r>
            <a:endParaRPr sz="2500">
              <a:solidFill>
                <a:srgbClr val="FFFFFF"/>
              </a:solidFill>
            </a:endParaRPr>
          </a:p>
          <a:p>
            <a:pPr marL="0" lvl="0" indent="0" algn="l" rtl="0">
              <a:spcBef>
                <a:spcPts val="360"/>
              </a:spcBef>
              <a:spcAft>
                <a:spcPts val="0"/>
              </a:spcAft>
              <a:buNone/>
            </a:pPr>
            <a:r>
              <a:rPr lang="en-US" sz="2500">
                <a:solidFill>
                  <a:srgbClr val="FFFFFF"/>
                </a:solidFill>
              </a:rPr>
              <a:t>Ravi Nareppa - Panasonic</a:t>
            </a:r>
            <a:endParaRPr sz="2500">
              <a:solidFill>
                <a:srgbClr val="FFFFFF"/>
              </a:solidFill>
            </a:endParaRPr>
          </a:p>
          <a:p>
            <a:pPr marL="0" lvl="0" indent="0" algn="l" rtl="0">
              <a:spcBef>
                <a:spcPts val="360"/>
              </a:spcBef>
              <a:spcAft>
                <a:spcPts val="0"/>
              </a:spcAft>
              <a:buNone/>
            </a:pPr>
            <a:r>
              <a:rPr lang="en-US" sz="2500">
                <a:solidFill>
                  <a:srgbClr val="FFFFFF"/>
                </a:solidFill>
              </a:rPr>
              <a:t>Cory Albert - Panasonic</a:t>
            </a:r>
            <a:endParaRPr sz="2500">
              <a:solidFill>
                <a:srgbClr val="FFFFFF"/>
              </a:solidFill>
            </a:endParaRPr>
          </a:p>
          <a:p>
            <a:pPr marL="0" lvl="0" indent="0" algn="l" rtl="0">
              <a:spcBef>
                <a:spcPts val="360"/>
              </a:spcBef>
              <a:spcAft>
                <a:spcPts val="0"/>
              </a:spcAft>
              <a:buNone/>
            </a:pPr>
            <a:r>
              <a:rPr lang="en-US" sz="2500">
                <a:solidFill>
                  <a:srgbClr val="FFFFFF"/>
                </a:solidFill>
              </a:rPr>
              <a:t>Dr. Ajay Anand - Goergen Institute of Data Science</a:t>
            </a:r>
            <a:endParaRPr sz="2500">
              <a:solidFill>
                <a:srgbClr val="FFFFFF"/>
              </a:solidFill>
            </a:endParaRPr>
          </a:p>
          <a:p>
            <a:pPr marL="0" lvl="0" indent="0" algn="l" rtl="0">
              <a:spcBef>
                <a:spcPts val="360"/>
              </a:spcBef>
              <a:spcAft>
                <a:spcPts val="0"/>
              </a:spcAft>
              <a:buNone/>
            </a:pPr>
            <a:r>
              <a:rPr lang="en-US" sz="2500">
                <a:solidFill>
                  <a:srgbClr val="FFFFFF"/>
                </a:solidFill>
              </a:rPr>
              <a:t>PJ Fernandez - Simon School of Business/GIDS</a:t>
            </a:r>
            <a:endParaRPr sz="2500">
              <a:solidFill>
                <a:srgbClr val="FFFFFF"/>
              </a:solidFill>
            </a:endParaRPr>
          </a:p>
          <a:p>
            <a:pPr marL="0" lvl="0" indent="0" algn="l" rtl="0">
              <a:spcBef>
                <a:spcPts val="360"/>
              </a:spcBef>
              <a:spcAft>
                <a:spcPts val="0"/>
              </a:spcAft>
              <a:buNone/>
            </a:pPr>
            <a:r>
              <a:rPr lang="en-US" sz="2500">
                <a:solidFill>
                  <a:srgbClr val="FFFFFF"/>
                </a:solidFill>
              </a:rPr>
              <a:t>Yuexi Wang - Goergen Institute of Data Science</a:t>
            </a:r>
            <a:endParaRPr sz="25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426"/>
        <p:cNvGrpSpPr/>
        <p:nvPr/>
      </p:nvGrpSpPr>
      <p:grpSpPr>
        <a:xfrm>
          <a:off x="0" y="0"/>
          <a:ext cx="0" cy="0"/>
          <a:chOff x="0" y="0"/>
          <a:chExt cx="0" cy="0"/>
        </a:xfrm>
      </p:grpSpPr>
      <p:sp>
        <p:nvSpPr>
          <p:cNvPr id="1427" name="Google Shape;1427;p77"/>
          <p:cNvSpPr>
            <a:spLocks noGrp="1"/>
          </p:cNvSpPr>
          <p:nvPr>
            <p:ph type="pic" idx="2"/>
          </p:nvPr>
        </p:nvSpPr>
        <p:spPr>
          <a:xfrm>
            <a:off x="5334000" y="0"/>
            <a:ext cx="6858000" cy="6858000"/>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1428" name="Google Shape;1428;p77"/>
          <p:cNvSpPr/>
          <p:nvPr/>
        </p:nvSpPr>
        <p:spPr>
          <a:xfrm>
            <a:off x="5668108" y="334108"/>
            <a:ext cx="6189784" cy="6189784"/>
          </a:xfrm>
          <a:prstGeom prst="frame">
            <a:avLst>
              <a:gd name="adj1" fmla="val 71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29" name="Google Shape;1429;p77"/>
          <p:cNvSpPr txBox="1"/>
          <p:nvPr/>
        </p:nvSpPr>
        <p:spPr>
          <a:xfrm>
            <a:off x="6009961" y="5158608"/>
            <a:ext cx="4769408"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You can simply impress your audience and add a unique zing and appeal to your Presentations. Get a modern PowerPoint  Presentation that is beautifully designed. I hope and I believe that this Template will your Time, Money and Reputation. </a:t>
            </a:r>
            <a:endParaRPr/>
          </a:p>
        </p:txBody>
      </p:sp>
      <p:sp>
        <p:nvSpPr>
          <p:cNvPr id="1430" name="Google Shape;1430;p77"/>
          <p:cNvSpPr txBox="1"/>
          <p:nvPr/>
        </p:nvSpPr>
        <p:spPr>
          <a:xfrm>
            <a:off x="640462" y="3962763"/>
            <a:ext cx="435943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Get a modern PowerPoint  Presentation that is beautifully designed. </a:t>
            </a:r>
            <a:endParaRPr sz="1400" b="1">
              <a:solidFill>
                <a:srgbClr val="3F3F3F"/>
              </a:solidFill>
              <a:latin typeface="Arial"/>
              <a:ea typeface="Arial"/>
              <a:cs typeface="Arial"/>
              <a:sym typeface="Arial"/>
            </a:endParaRPr>
          </a:p>
        </p:txBody>
      </p:sp>
      <p:sp>
        <p:nvSpPr>
          <p:cNvPr id="1431" name="Google Shape;1431;p77"/>
          <p:cNvSpPr txBox="1"/>
          <p:nvPr/>
        </p:nvSpPr>
        <p:spPr>
          <a:xfrm>
            <a:off x="2110561" y="5743384"/>
            <a:ext cx="1235187" cy="307777"/>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PowerPoint</a:t>
            </a:r>
            <a:endParaRPr sz="1400" b="1">
              <a:solidFill>
                <a:schemeClr val="lt1"/>
              </a:solidFill>
              <a:latin typeface="Arial"/>
              <a:ea typeface="Arial"/>
              <a:cs typeface="Arial"/>
              <a:sym typeface="Arial"/>
            </a:endParaRPr>
          </a:p>
        </p:txBody>
      </p:sp>
      <p:sp>
        <p:nvSpPr>
          <p:cNvPr id="1432" name="Google Shape;1432;p77"/>
          <p:cNvSpPr txBox="1"/>
          <p:nvPr/>
        </p:nvSpPr>
        <p:spPr>
          <a:xfrm>
            <a:off x="640462" y="4611822"/>
            <a:ext cx="4272053"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I hope and I believe that this Template will your Time, Money and Reputation. Easy to change colors, photos and Text. You can simply impress your audience and add a unique zing and appeal to your Presentations</a:t>
            </a:r>
            <a:endParaRPr sz="1200">
              <a:solidFill>
                <a:srgbClr val="3F3F3F"/>
              </a:solidFill>
              <a:latin typeface="Arial"/>
              <a:ea typeface="Arial"/>
              <a:cs typeface="Arial"/>
              <a:sym typeface="Arial"/>
            </a:endParaRPr>
          </a:p>
        </p:txBody>
      </p:sp>
      <p:sp>
        <p:nvSpPr>
          <p:cNvPr id="1433" name="Google Shape;1433;p77"/>
          <p:cNvSpPr txBox="1"/>
          <p:nvPr/>
        </p:nvSpPr>
        <p:spPr>
          <a:xfrm>
            <a:off x="658970" y="5743384"/>
            <a:ext cx="1130489" cy="307777"/>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MODERN</a:t>
            </a:r>
            <a:endParaRPr/>
          </a:p>
        </p:txBody>
      </p:sp>
      <p:sp>
        <p:nvSpPr>
          <p:cNvPr id="1434" name="Google Shape;1434;p77"/>
          <p:cNvSpPr txBox="1"/>
          <p:nvPr/>
        </p:nvSpPr>
        <p:spPr>
          <a:xfrm>
            <a:off x="3666851" y="5743384"/>
            <a:ext cx="1130489" cy="307777"/>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DESIGN</a:t>
            </a:r>
            <a:endParaRPr/>
          </a:p>
        </p:txBody>
      </p:sp>
      <p:sp>
        <p:nvSpPr>
          <p:cNvPr id="1435" name="Google Shape;1435;p77"/>
          <p:cNvSpPr txBox="1"/>
          <p:nvPr/>
        </p:nvSpPr>
        <p:spPr>
          <a:xfrm>
            <a:off x="658969" y="520872"/>
            <a:ext cx="4253546" cy="76944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400" b="1">
                <a:solidFill>
                  <a:schemeClr val="dk1"/>
                </a:solidFill>
                <a:latin typeface="Arial"/>
                <a:ea typeface="Arial"/>
                <a:cs typeface="Arial"/>
                <a:sym typeface="Arial"/>
              </a:rPr>
              <a:t>AWESOME</a:t>
            </a:r>
            <a:endParaRPr/>
          </a:p>
        </p:txBody>
      </p:sp>
      <p:sp>
        <p:nvSpPr>
          <p:cNvPr id="1436" name="Google Shape;1436;p77"/>
          <p:cNvSpPr txBox="1"/>
          <p:nvPr/>
        </p:nvSpPr>
        <p:spPr>
          <a:xfrm>
            <a:off x="658969" y="1168034"/>
            <a:ext cx="4253546" cy="584775"/>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3200" b="1">
                <a:solidFill>
                  <a:schemeClr val="dk1"/>
                </a:solidFill>
                <a:latin typeface="Arial"/>
                <a:ea typeface="Arial"/>
                <a:cs typeface="Arial"/>
                <a:sym typeface="Arial"/>
              </a:rPr>
              <a:t>PRESENTATION</a:t>
            </a:r>
            <a:endParaRPr sz="3200" b="1">
              <a:solidFill>
                <a:schemeClr val="dk1"/>
              </a:solidFill>
              <a:latin typeface="Arial"/>
              <a:ea typeface="Arial"/>
              <a:cs typeface="Arial"/>
              <a:sym typeface="Arial"/>
            </a:endParaRPr>
          </a:p>
        </p:txBody>
      </p:sp>
      <p:sp>
        <p:nvSpPr>
          <p:cNvPr id="1437" name="Google Shape;1437;p77"/>
          <p:cNvSpPr txBox="1"/>
          <p:nvPr/>
        </p:nvSpPr>
        <p:spPr>
          <a:xfrm>
            <a:off x="658969" y="1732502"/>
            <a:ext cx="4253545" cy="30777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0">
                <a:solidFill>
                  <a:schemeClr val="dk1"/>
                </a:solidFill>
                <a:latin typeface="Arial"/>
                <a:ea typeface="Arial"/>
                <a:cs typeface="Arial"/>
                <a:sym typeface="Arial"/>
              </a:rPr>
              <a:t>EASY TO CHANGE COLORS, PHOTOS.   </a:t>
            </a:r>
            <a:endParaRPr sz="1400" b="0">
              <a:solidFill>
                <a:schemeClr val="dk1"/>
              </a:solidFill>
              <a:latin typeface="Arial"/>
              <a:ea typeface="Arial"/>
              <a:cs typeface="Arial"/>
              <a:sym typeface="Arial"/>
            </a:endParaRPr>
          </a:p>
        </p:txBody>
      </p:sp>
      <p:grpSp>
        <p:nvGrpSpPr>
          <p:cNvPr id="1438" name="Google Shape;1438;p77"/>
          <p:cNvGrpSpPr/>
          <p:nvPr/>
        </p:nvGrpSpPr>
        <p:grpSpPr>
          <a:xfrm>
            <a:off x="2110561" y="2599185"/>
            <a:ext cx="1173988" cy="867915"/>
            <a:chOff x="9839517" y="2664537"/>
            <a:chExt cx="4551811" cy="3365099"/>
          </a:xfrm>
        </p:grpSpPr>
        <p:grpSp>
          <p:nvGrpSpPr>
            <p:cNvPr id="1439" name="Google Shape;1439;p77"/>
            <p:cNvGrpSpPr/>
            <p:nvPr/>
          </p:nvGrpSpPr>
          <p:grpSpPr>
            <a:xfrm>
              <a:off x="9952130" y="2664537"/>
              <a:ext cx="3431897" cy="2675013"/>
              <a:chOff x="9952130" y="2664537"/>
              <a:chExt cx="3431897" cy="2675013"/>
            </a:xfrm>
          </p:grpSpPr>
          <p:sp>
            <p:nvSpPr>
              <p:cNvPr id="1440" name="Google Shape;1440;p77"/>
              <p:cNvSpPr/>
              <p:nvPr/>
            </p:nvSpPr>
            <p:spPr>
              <a:xfrm rot="6820098">
                <a:off x="12103251" y="2553136"/>
                <a:ext cx="433277" cy="1473747"/>
              </a:xfrm>
              <a:prstGeom prst="trapezoid">
                <a:avLst>
                  <a:gd name="adj" fmla="val 11476"/>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41" name="Google Shape;1441;p77"/>
              <p:cNvGrpSpPr/>
              <p:nvPr/>
            </p:nvGrpSpPr>
            <p:grpSpPr>
              <a:xfrm>
                <a:off x="10521434" y="2664537"/>
                <a:ext cx="1474914" cy="1119700"/>
                <a:chOff x="10521434" y="2664537"/>
                <a:chExt cx="1474914" cy="1119700"/>
              </a:xfrm>
            </p:grpSpPr>
            <p:sp>
              <p:nvSpPr>
                <p:cNvPr id="1442" name="Google Shape;1442;p77"/>
                <p:cNvSpPr/>
                <p:nvPr/>
              </p:nvSpPr>
              <p:spPr>
                <a:xfrm rot="-1800000">
                  <a:off x="10541428" y="2992155"/>
                  <a:ext cx="1434926" cy="464463"/>
                </a:xfrm>
                <a:prstGeom prst="roundRect">
                  <a:avLst>
                    <a:gd name="adj" fmla="val 50000"/>
                  </a:avLst>
                </a:pr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3" name="Google Shape;1443;p77"/>
                <p:cNvSpPr/>
                <p:nvPr/>
              </p:nvSpPr>
              <p:spPr>
                <a:xfrm>
                  <a:off x="11562170" y="289569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44" name="Google Shape;1444;p77"/>
              <p:cNvGrpSpPr/>
              <p:nvPr/>
            </p:nvGrpSpPr>
            <p:grpSpPr>
              <a:xfrm>
                <a:off x="9952130" y="3161699"/>
                <a:ext cx="1701441" cy="1714639"/>
                <a:chOff x="9952130" y="3161699"/>
                <a:chExt cx="1701441" cy="1714639"/>
              </a:xfrm>
            </p:grpSpPr>
            <p:sp>
              <p:nvSpPr>
                <p:cNvPr id="1445" name="Google Shape;1445;p77"/>
                <p:cNvSpPr/>
                <p:nvPr/>
              </p:nvSpPr>
              <p:spPr>
                <a:xfrm rot="-2423699">
                  <a:off x="10226072" y="3384119"/>
                  <a:ext cx="1153558" cy="1269798"/>
                </a:xfrm>
                <a:custGeom>
                  <a:avLst/>
                  <a:gdLst/>
                  <a:ahLst/>
                  <a:cxnLst/>
                  <a:rect l="l" t="t" r="r" b="b"/>
                  <a:pathLst>
                    <a:path w="1153558" h="1269798" extrusionOk="0">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7D5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6" name="Google Shape;1446;p77"/>
                <p:cNvSpPr/>
                <p:nvPr/>
              </p:nvSpPr>
              <p:spPr>
                <a:xfrm>
                  <a:off x="10701546" y="3417653"/>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47" name="Google Shape;1447;p77"/>
              <p:cNvGrpSpPr/>
              <p:nvPr/>
            </p:nvGrpSpPr>
            <p:grpSpPr>
              <a:xfrm rot="5400000">
                <a:off x="12509125" y="3435921"/>
                <a:ext cx="989342" cy="760462"/>
                <a:chOff x="10999279" y="2698471"/>
                <a:chExt cx="989342" cy="760462"/>
              </a:xfrm>
            </p:grpSpPr>
            <p:sp>
              <p:nvSpPr>
                <p:cNvPr id="1448" name="Google Shape;1448;p77"/>
                <p:cNvSpPr/>
                <p:nvPr/>
              </p:nvSpPr>
              <p:spPr>
                <a:xfrm>
                  <a:off x="11237298" y="2698471"/>
                  <a:ext cx="712934" cy="329046"/>
                </a:xfrm>
                <a:custGeom>
                  <a:avLst/>
                  <a:gdLst/>
                  <a:ahLst/>
                  <a:cxnLst/>
                  <a:rect l="l" t="t" r="r" b="b"/>
                  <a:pathLst>
                    <a:path w="371475" h="171450" extrusionOk="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9" name="Google Shape;1449;p77"/>
                <p:cNvSpPr/>
                <p:nvPr/>
              </p:nvSpPr>
              <p:spPr>
                <a:xfrm>
                  <a:off x="11293968" y="3075046"/>
                  <a:ext cx="694653" cy="383887"/>
                </a:xfrm>
                <a:custGeom>
                  <a:avLst/>
                  <a:gdLst/>
                  <a:ahLst/>
                  <a:cxnLst/>
                  <a:rect l="l" t="t" r="r" b="b"/>
                  <a:pathLst>
                    <a:path w="361950" h="200025" extrusionOk="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0" name="Google Shape;1450;p77"/>
                <p:cNvSpPr/>
                <p:nvPr/>
              </p:nvSpPr>
              <p:spPr>
                <a:xfrm>
                  <a:off x="10999279" y="2942227"/>
                  <a:ext cx="457009" cy="457009"/>
                </a:xfrm>
                <a:custGeom>
                  <a:avLst/>
                  <a:gdLst/>
                  <a:ahLst/>
                  <a:cxnLst/>
                  <a:rect l="l" t="t" r="r" b="b"/>
                  <a:pathLst>
                    <a:path w="238125" h="238125" extrusionOk="0">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51" name="Google Shape;1451;p77"/>
              <p:cNvGrpSpPr/>
              <p:nvPr/>
            </p:nvGrpSpPr>
            <p:grpSpPr>
              <a:xfrm>
                <a:off x="10095620" y="4304882"/>
                <a:ext cx="1425867" cy="1034668"/>
                <a:chOff x="10095620" y="4304882"/>
                <a:chExt cx="1425867" cy="1034668"/>
              </a:xfrm>
            </p:grpSpPr>
            <p:sp>
              <p:nvSpPr>
                <p:cNvPr id="1452" name="Google Shape;1452;p77"/>
                <p:cNvSpPr/>
                <p:nvPr/>
              </p:nvSpPr>
              <p:spPr>
                <a:xfrm>
                  <a:off x="10226256" y="4304882"/>
                  <a:ext cx="1133382" cy="914017"/>
                </a:xfrm>
                <a:custGeom>
                  <a:avLst/>
                  <a:gdLst/>
                  <a:ahLst/>
                  <a:cxnLst/>
                  <a:rect l="l" t="t" r="r" b="b"/>
                  <a:pathLst>
                    <a:path w="590550" h="476250" extrusionOk="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3" name="Google Shape;1453;p77"/>
                <p:cNvSpPr/>
                <p:nvPr/>
              </p:nvSpPr>
              <p:spPr>
                <a:xfrm>
                  <a:off x="10095620" y="5083625"/>
                  <a:ext cx="1425867" cy="255925"/>
                </a:xfrm>
                <a:custGeom>
                  <a:avLst/>
                  <a:gdLst/>
                  <a:ahLst/>
                  <a:cxnLst/>
                  <a:rect l="l" t="t" r="r" b="b"/>
                  <a:pathLst>
                    <a:path w="742950" h="133350" extrusionOk="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4" name="Google Shape;1454;p77"/>
                <p:cNvSpPr/>
                <p:nvPr/>
              </p:nvSpPr>
              <p:spPr>
                <a:xfrm>
                  <a:off x="10701546" y="441106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455" name="Google Shape;1455;p77"/>
            <p:cNvGrpSpPr/>
            <p:nvPr/>
          </p:nvGrpSpPr>
          <p:grpSpPr>
            <a:xfrm>
              <a:off x="9839517" y="5316702"/>
              <a:ext cx="4551811" cy="712934"/>
              <a:chOff x="2716823" y="4480799"/>
              <a:chExt cx="5838092" cy="914400"/>
            </a:xfrm>
          </p:grpSpPr>
          <p:grpSp>
            <p:nvGrpSpPr>
              <p:cNvPr id="1456" name="Google Shape;1456;p77"/>
              <p:cNvGrpSpPr/>
              <p:nvPr/>
            </p:nvGrpSpPr>
            <p:grpSpPr>
              <a:xfrm>
                <a:off x="2716823" y="4480799"/>
                <a:ext cx="5838092" cy="914400"/>
                <a:chOff x="175847" y="4480799"/>
                <a:chExt cx="8801100" cy="914400"/>
              </a:xfrm>
            </p:grpSpPr>
            <p:sp>
              <p:nvSpPr>
                <p:cNvPr id="1457" name="Google Shape;1457;p77"/>
                <p:cNvSpPr/>
                <p:nvPr/>
              </p:nvSpPr>
              <p:spPr>
                <a:xfrm>
                  <a:off x="175847" y="4480799"/>
                  <a:ext cx="8801100" cy="9144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8" name="Google Shape;1458;p77"/>
                <p:cNvSpPr/>
                <p:nvPr/>
              </p:nvSpPr>
              <p:spPr>
                <a:xfrm>
                  <a:off x="352032" y="4595617"/>
                  <a:ext cx="8448730" cy="684764"/>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9" name="Google Shape;1459;p77"/>
              <p:cNvGrpSpPr/>
              <p:nvPr/>
            </p:nvGrpSpPr>
            <p:grpSpPr>
              <a:xfrm>
                <a:off x="2954961" y="4660680"/>
                <a:ext cx="5376674" cy="563948"/>
                <a:chOff x="3193903" y="4660680"/>
                <a:chExt cx="5376674" cy="563948"/>
              </a:xfrm>
            </p:grpSpPr>
            <p:sp>
              <p:nvSpPr>
                <p:cNvPr id="1460" name="Google Shape;1460;p77"/>
                <p:cNvSpPr/>
                <p:nvPr/>
              </p:nvSpPr>
              <p:spPr>
                <a:xfrm>
                  <a:off x="3193903"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1" name="Google Shape;1461;p77"/>
                <p:cNvSpPr/>
                <p:nvPr/>
              </p:nvSpPr>
              <p:spPr>
                <a:xfrm>
                  <a:off x="3996024"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2" name="Google Shape;1462;p77"/>
                <p:cNvSpPr/>
                <p:nvPr/>
              </p:nvSpPr>
              <p:spPr>
                <a:xfrm>
                  <a:off x="4798145"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3" name="Google Shape;1463;p77"/>
                <p:cNvSpPr/>
                <p:nvPr/>
              </p:nvSpPr>
              <p:spPr>
                <a:xfrm>
                  <a:off x="5600266"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4" name="Google Shape;1464;p77"/>
                <p:cNvSpPr/>
                <p:nvPr/>
              </p:nvSpPr>
              <p:spPr>
                <a:xfrm>
                  <a:off x="6402387"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5" name="Google Shape;1465;p77"/>
                <p:cNvSpPr/>
                <p:nvPr/>
              </p:nvSpPr>
              <p:spPr>
                <a:xfrm>
                  <a:off x="7204508"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77"/>
                <p:cNvSpPr/>
                <p:nvPr/>
              </p:nvSpPr>
              <p:spPr>
                <a:xfrm>
                  <a:off x="8006629"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470"/>
        <p:cNvGrpSpPr/>
        <p:nvPr/>
      </p:nvGrpSpPr>
      <p:grpSpPr>
        <a:xfrm>
          <a:off x="0" y="0"/>
          <a:ext cx="0" cy="0"/>
          <a:chOff x="0" y="0"/>
          <a:chExt cx="0" cy="0"/>
        </a:xfrm>
      </p:grpSpPr>
      <p:sp>
        <p:nvSpPr>
          <p:cNvPr id="1471" name="Google Shape;1471;p78"/>
          <p:cNvSpPr txBox="1"/>
          <p:nvPr/>
        </p:nvSpPr>
        <p:spPr>
          <a:xfrm>
            <a:off x="5506463" y="827187"/>
            <a:ext cx="3096000" cy="3960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600"/>
              <a:buFont typeface="Arial"/>
              <a:buNone/>
            </a:pPr>
            <a:r>
              <a:rPr lang="en-US" sz="1600" b="1">
                <a:solidFill>
                  <a:schemeClr val="dk1"/>
                </a:solidFill>
                <a:latin typeface="Arial"/>
                <a:ea typeface="Arial"/>
                <a:cs typeface="Arial"/>
                <a:sym typeface="Arial"/>
              </a:rPr>
              <a:t>Portfolio Presentation</a:t>
            </a:r>
            <a:endParaRPr/>
          </a:p>
        </p:txBody>
      </p:sp>
      <p:sp>
        <p:nvSpPr>
          <p:cNvPr id="1472" name="Google Shape;1472;p78"/>
          <p:cNvSpPr txBox="1"/>
          <p:nvPr/>
        </p:nvSpPr>
        <p:spPr>
          <a:xfrm>
            <a:off x="4331461" y="1121671"/>
            <a:ext cx="4271002" cy="830997"/>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chemeClr val="accent1"/>
              </a:buClr>
              <a:buSzPts val="6000"/>
              <a:buFont typeface="Arial"/>
              <a:buNone/>
            </a:pPr>
            <a:r>
              <a:rPr lang="en-US" sz="6000" b="1">
                <a:solidFill>
                  <a:schemeClr val="accent1"/>
                </a:solidFill>
                <a:latin typeface="Arial"/>
                <a:ea typeface="Arial"/>
                <a:cs typeface="Arial"/>
                <a:sym typeface="Arial"/>
              </a:rPr>
              <a:t>INDUSTRY</a:t>
            </a:r>
            <a:endParaRPr/>
          </a:p>
        </p:txBody>
      </p:sp>
      <p:grpSp>
        <p:nvGrpSpPr>
          <p:cNvPr id="1473" name="Google Shape;1473;p78"/>
          <p:cNvGrpSpPr/>
          <p:nvPr/>
        </p:nvGrpSpPr>
        <p:grpSpPr>
          <a:xfrm>
            <a:off x="719591" y="3647494"/>
            <a:ext cx="2336431" cy="1103516"/>
            <a:chOff x="395534" y="3722711"/>
            <a:chExt cx="3972999" cy="1103516"/>
          </a:xfrm>
        </p:grpSpPr>
        <p:sp>
          <p:nvSpPr>
            <p:cNvPr id="1474" name="Google Shape;1474;p78"/>
            <p:cNvSpPr/>
            <p:nvPr/>
          </p:nvSpPr>
          <p:spPr>
            <a:xfrm>
              <a:off x="395534" y="3722711"/>
              <a:ext cx="3972999" cy="306467"/>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1475" name="Google Shape;1475;p7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1476" name="Google Shape;1476;p78"/>
          <p:cNvGrpSpPr/>
          <p:nvPr/>
        </p:nvGrpSpPr>
        <p:grpSpPr>
          <a:xfrm>
            <a:off x="3389251" y="3647494"/>
            <a:ext cx="2336431" cy="1103516"/>
            <a:chOff x="395534" y="3722711"/>
            <a:chExt cx="3972999" cy="1103516"/>
          </a:xfrm>
        </p:grpSpPr>
        <p:sp>
          <p:nvSpPr>
            <p:cNvPr id="1477" name="Google Shape;1477;p78"/>
            <p:cNvSpPr/>
            <p:nvPr/>
          </p:nvSpPr>
          <p:spPr>
            <a:xfrm>
              <a:off x="395534" y="3722711"/>
              <a:ext cx="3972999" cy="306467"/>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1478" name="Google Shape;1478;p7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1479" name="Google Shape;1479;p78"/>
          <p:cNvGrpSpPr/>
          <p:nvPr/>
        </p:nvGrpSpPr>
        <p:grpSpPr>
          <a:xfrm>
            <a:off x="719591" y="5022147"/>
            <a:ext cx="2336431" cy="1103516"/>
            <a:chOff x="395534" y="3722711"/>
            <a:chExt cx="3972999" cy="1103516"/>
          </a:xfrm>
        </p:grpSpPr>
        <p:sp>
          <p:nvSpPr>
            <p:cNvPr id="1480" name="Google Shape;1480;p78"/>
            <p:cNvSpPr/>
            <p:nvPr/>
          </p:nvSpPr>
          <p:spPr>
            <a:xfrm>
              <a:off x="395534" y="3722711"/>
              <a:ext cx="3972999" cy="30646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1481" name="Google Shape;1481;p7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1482" name="Google Shape;1482;p78"/>
          <p:cNvGrpSpPr/>
          <p:nvPr/>
        </p:nvGrpSpPr>
        <p:grpSpPr>
          <a:xfrm>
            <a:off x="3389251" y="5022147"/>
            <a:ext cx="2336431" cy="1103516"/>
            <a:chOff x="395534" y="3722711"/>
            <a:chExt cx="3972999" cy="1103516"/>
          </a:xfrm>
        </p:grpSpPr>
        <p:sp>
          <p:nvSpPr>
            <p:cNvPr id="1483" name="Google Shape;1483;p78"/>
            <p:cNvSpPr/>
            <p:nvPr/>
          </p:nvSpPr>
          <p:spPr>
            <a:xfrm>
              <a:off x="395534" y="3722711"/>
              <a:ext cx="3972999" cy="306467"/>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1484" name="Google Shape;1484;p7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1485" name="Google Shape;1485;p78"/>
          <p:cNvGrpSpPr/>
          <p:nvPr/>
        </p:nvGrpSpPr>
        <p:grpSpPr>
          <a:xfrm>
            <a:off x="719591" y="665147"/>
            <a:ext cx="3096001" cy="2668364"/>
            <a:chOff x="4822352" y="1916832"/>
            <a:chExt cx="3422056" cy="2668364"/>
          </a:xfrm>
        </p:grpSpPr>
        <p:sp>
          <p:nvSpPr>
            <p:cNvPr id="1486" name="Google Shape;1486;p78"/>
            <p:cNvSpPr txBox="1"/>
            <p:nvPr/>
          </p:nvSpPr>
          <p:spPr>
            <a:xfrm>
              <a:off x="4822352" y="1916832"/>
              <a:ext cx="3422056" cy="36004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3F3F3F"/>
                </a:buClr>
                <a:buSzPts val="2000"/>
                <a:buFont typeface="Arial"/>
                <a:buNone/>
              </a:pPr>
              <a:r>
                <a:rPr lang="en-US" sz="2000" b="1">
                  <a:solidFill>
                    <a:srgbClr val="3F3F3F"/>
                  </a:solidFill>
                  <a:latin typeface="Arial"/>
                  <a:ea typeface="Arial"/>
                  <a:cs typeface="Arial"/>
                  <a:sym typeface="Arial"/>
                </a:rPr>
                <a:t>Portfolio  Designed</a:t>
              </a:r>
              <a:endParaRPr/>
            </a:p>
          </p:txBody>
        </p:sp>
        <p:sp>
          <p:nvSpPr>
            <p:cNvPr id="1487" name="Google Shape;1487;p78"/>
            <p:cNvSpPr txBox="1"/>
            <p:nvPr/>
          </p:nvSpPr>
          <p:spPr>
            <a:xfrm>
              <a:off x="4822352" y="2276872"/>
              <a:ext cx="342205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I hope and I believe that this Template will your Time, Money and Reputation. Get a modern PowerPoint  Presentation that is beautifully designed. You can simply impress your audience and add a unique zing and appeal to your Presentations.</a:t>
              </a:r>
              <a:endParaRPr/>
            </a:p>
            <a:p>
              <a:pPr marL="0" marR="0" lvl="0" indent="0" algn="l" rtl="0">
                <a:spcBef>
                  <a:spcPts val="0"/>
                </a:spcBef>
                <a:spcAft>
                  <a:spcPts val="0"/>
                </a:spcAft>
                <a:buNone/>
              </a:pPr>
              <a:endParaRPr sz="1200">
                <a:solidFill>
                  <a:srgbClr val="3F3F3F"/>
                </a:solidFill>
                <a:latin typeface="Arial"/>
                <a:ea typeface="Arial"/>
                <a:cs typeface="Arial"/>
                <a:sym typeface="Arial"/>
              </a:endParaRPr>
            </a:p>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a:t>
              </a:r>
              <a:endParaRPr/>
            </a:p>
          </p:txBody>
        </p:sp>
      </p:grpSp>
      <p:sp>
        <p:nvSpPr>
          <p:cNvPr id="1488" name="Google Shape;1488;p78"/>
          <p:cNvSpPr>
            <a:spLocks noGrp="1"/>
          </p:cNvSpPr>
          <p:nvPr>
            <p:ph type="pic" idx="2"/>
          </p:nvPr>
        </p:nvSpPr>
        <p:spPr>
          <a:xfrm>
            <a:off x="6001996" y="665147"/>
            <a:ext cx="5714288" cy="5876452"/>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492"/>
        <p:cNvGrpSpPr/>
        <p:nvPr/>
      </p:nvGrpSpPr>
      <p:grpSpPr>
        <a:xfrm>
          <a:off x="0" y="0"/>
          <a:ext cx="0" cy="0"/>
          <a:chOff x="0" y="0"/>
          <a:chExt cx="0" cy="0"/>
        </a:xfrm>
      </p:grpSpPr>
      <p:grpSp>
        <p:nvGrpSpPr>
          <p:cNvPr id="1493" name="Google Shape;1493;p79"/>
          <p:cNvGrpSpPr/>
          <p:nvPr/>
        </p:nvGrpSpPr>
        <p:grpSpPr>
          <a:xfrm>
            <a:off x="3841549" y="1066378"/>
            <a:ext cx="4509642" cy="4841539"/>
            <a:chOff x="2669010" y="1723693"/>
            <a:chExt cx="4009850" cy="4304964"/>
          </a:xfrm>
        </p:grpSpPr>
        <p:sp>
          <p:nvSpPr>
            <p:cNvPr id="1494" name="Google Shape;1494;p79"/>
            <p:cNvSpPr/>
            <p:nvPr/>
          </p:nvSpPr>
          <p:spPr>
            <a:xfrm>
              <a:off x="3039183" y="2343701"/>
              <a:ext cx="3310254" cy="3310254"/>
            </a:xfrm>
            <a:prstGeom prst="donut">
              <a:avLst>
                <a:gd name="adj" fmla="val 10645"/>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nvGrpSpPr>
            <p:cNvPr id="1495" name="Google Shape;1495;p79"/>
            <p:cNvGrpSpPr/>
            <p:nvPr/>
          </p:nvGrpSpPr>
          <p:grpSpPr>
            <a:xfrm>
              <a:off x="2829719" y="1723693"/>
              <a:ext cx="3701454" cy="3672410"/>
              <a:chOff x="2829719" y="1628800"/>
              <a:chExt cx="3701454" cy="3672410"/>
            </a:xfrm>
          </p:grpSpPr>
          <p:sp>
            <p:nvSpPr>
              <p:cNvPr id="1496" name="Google Shape;1496;p79"/>
              <p:cNvSpPr/>
              <p:nvPr/>
            </p:nvSpPr>
            <p:spPr>
              <a:xfrm>
                <a:off x="4696967" y="3728201"/>
                <a:ext cx="1834206"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497" name="Google Shape;1497;p79"/>
              <p:cNvSpPr/>
              <p:nvPr/>
            </p:nvSpPr>
            <p:spPr>
              <a:xfrm rot="-7200000">
                <a:off x="3858478" y="2029782"/>
                <a:ext cx="1834206"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498" name="Google Shape;1498;p79"/>
              <p:cNvSpPr/>
              <p:nvPr/>
            </p:nvSpPr>
            <p:spPr>
              <a:xfrm flipH="1">
                <a:off x="2829719" y="3728201"/>
                <a:ext cx="1880593" cy="1573008"/>
              </a:xfrm>
              <a:custGeom>
                <a:avLst/>
                <a:gdLst/>
                <a:ahLst/>
                <a:cxnLst/>
                <a:rect l="l" t="t" r="r" b="b"/>
                <a:pathLst>
                  <a:path w="1201" h="1030" extrusionOk="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Arial"/>
                  <a:ea typeface="Arial"/>
                  <a:cs typeface="Arial"/>
                  <a:sym typeface="Arial"/>
                </a:endParaRPr>
              </a:p>
            </p:txBody>
          </p:sp>
          <p:sp>
            <p:nvSpPr>
              <p:cNvPr id="1499" name="Google Shape;1499;p79"/>
              <p:cNvSpPr/>
              <p:nvPr/>
            </p:nvSpPr>
            <p:spPr>
              <a:xfrm>
                <a:off x="4169785" y="2093822"/>
                <a:ext cx="1100104" cy="1100104"/>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500" name="Google Shape;1500;p79"/>
              <p:cNvSpPr/>
              <p:nvPr/>
            </p:nvSpPr>
            <p:spPr>
              <a:xfrm>
                <a:off x="5231789" y="4003773"/>
                <a:ext cx="1100104" cy="1100104"/>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501" name="Google Shape;1501;p79"/>
              <p:cNvSpPr/>
              <p:nvPr/>
            </p:nvSpPr>
            <p:spPr>
              <a:xfrm>
                <a:off x="3030323" y="4013298"/>
                <a:ext cx="1100104" cy="1100104"/>
              </a:xfrm>
              <a:prstGeom prst="ellipse">
                <a:avLst/>
              </a:pr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sp>
            <p:nvSpPr>
              <p:cNvPr id="1502" name="Google Shape;1502;p79"/>
              <p:cNvSpPr/>
              <p:nvPr/>
            </p:nvSpPr>
            <p:spPr>
              <a:xfrm>
                <a:off x="4379537" y="3558158"/>
                <a:ext cx="649663" cy="649663"/>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503" name="Google Shape;1503;p79"/>
              <p:cNvSpPr/>
              <p:nvPr/>
            </p:nvSpPr>
            <p:spPr>
              <a:xfrm>
                <a:off x="4425717" y="3609056"/>
                <a:ext cx="548372" cy="548372"/>
              </a:xfrm>
              <a:prstGeom prst="ellipse">
                <a:avLst/>
              </a:prstGeom>
              <a:gradFill>
                <a:gsLst>
                  <a:gs pos="0">
                    <a:srgbClr val="DDDDDD"/>
                  </a:gs>
                  <a:gs pos="100000">
                    <a:schemeClr val="lt1"/>
                  </a:gs>
                </a:gsLst>
                <a:lin ang="8100000" scaled="0"/>
              </a:gra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rgbClr val="595959"/>
                  </a:solidFill>
                  <a:latin typeface="Arial"/>
                  <a:ea typeface="Arial"/>
                  <a:cs typeface="Arial"/>
                  <a:sym typeface="Arial"/>
                </a:endParaRPr>
              </a:p>
            </p:txBody>
          </p:sp>
        </p:grpSp>
        <p:sp>
          <p:nvSpPr>
            <p:cNvPr id="1504" name="Google Shape;1504;p79"/>
            <p:cNvSpPr/>
            <p:nvPr/>
          </p:nvSpPr>
          <p:spPr>
            <a:xfrm>
              <a:off x="3273733" y="2536329"/>
              <a:ext cx="2901493" cy="2901493"/>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05" name="Google Shape;1505;p79"/>
            <p:cNvSpPr/>
            <p:nvPr/>
          </p:nvSpPr>
          <p:spPr>
            <a:xfrm rot="-7239100">
              <a:off x="3205931" y="2590242"/>
              <a:ext cx="2901493" cy="2901493"/>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06" name="Google Shape;1506;p79"/>
            <p:cNvSpPr/>
            <p:nvPr/>
          </p:nvSpPr>
          <p:spPr>
            <a:xfrm rot="7097419">
              <a:off x="3263081" y="2590242"/>
              <a:ext cx="2901493" cy="2901493"/>
            </a:xfrm>
            <a:prstGeom prst="arc">
              <a:avLst>
                <a:gd name="adj1" fmla="val 18179519"/>
                <a:gd name="adj2" fmla="val 21517766"/>
              </a:avLst>
            </a:prstGeom>
            <a:noFill/>
            <a:ln w="12700" cap="flat" cmpd="sng">
              <a:solidFill>
                <a:schemeClr val="lt1"/>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sp>
        <p:nvSpPr>
          <p:cNvPr id="1507" name="Google Shape;1507;p79"/>
          <p:cNvSpPr txBox="1"/>
          <p:nvPr/>
        </p:nvSpPr>
        <p:spPr>
          <a:xfrm>
            <a:off x="5613504" y="2290419"/>
            <a:ext cx="1077118" cy="284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accent1"/>
                </a:solidFill>
                <a:latin typeface="Arial"/>
                <a:ea typeface="Arial"/>
                <a:cs typeface="Arial"/>
                <a:sym typeface="Arial"/>
              </a:rPr>
              <a:t>Contents</a:t>
            </a:r>
            <a:endParaRPr sz="1200" b="1">
              <a:solidFill>
                <a:schemeClr val="accent1"/>
              </a:solidFill>
              <a:latin typeface="Arial"/>
              <a:ea typeface="Arial"/>
              <a:cs typeface="Arial"/>
              <a:sym typeface="Arial"/>
            </a:endParaRPr>
          </a:p>
        </p:txBody>
      </p:sp>
      <p:sp>
        <p:nvSpPr>
          <p:cNvPr id="1508" name="Google Shape;1508;p79"/>
          <p:cNvSpPr txBox="1"/>
          <p:nvPr/>
        </p:nvSpPr>
        <p:spPr>
          <a:xfrm>
            <a:off x="4303582" y="4528812"/>
            <a:ext cx="1077118" cy="284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accent2"/>
                </a:solidFill>
                <a:latin typeface="Arial"/>
                <a:ea typeface="Arial"/>
                <a:cs typeface="Arial"/>
                <a:sym typeface="Arial"/>
              </a:rPr>
              <a:t>Contents</a:t>
            </a:r>
            <a:endParaRPr sz="1200" b="1">
              <a:solidFill>
                <a:schemeClr val="accent2"/>
              </a:solidFill>
              <a:latin typeface="Arial"/>
              <a:ea typeface="Arial"/>
              <a:cs typeface="Arial"/>
              <a:sym typeface="Arial"/>
            </a:endParaRPr>
          </a:p>
        </p:txBody>
      </p:sp>
      <p:sp>
        <p:nvSpPr>
          <p:cNvPr id="1509" name="Google Shape;1509;p79"/>
          <p:cNvSpPr txBox="1"/>
          <p:nvPr/>
        </p:nvSpPr>
        <p:spPr>
          <a:xfrm>
            <a:off x="6853169" y="4528812"/>
            <a:ext cx="1077118" cy="284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accent4"/>
                </a:solidFill>
                <a:latin typeface="Arial"/>
                <a:ea typeface="Arial"/>
                <a:cs typeface="Arial"/>
                <a:sym typeface="Arial"/>
              </a:rPr>
              <a:t>Contents</a:t>
            </a:r>
            <a:endParaRPr sz="1200" b="1">
              <a:solidFill>
                <a:schemeClr val="accent4"/>
              </a:solidFill>
              <a:latin typeface="Arial"/>
              <a:ea typeface="Arial"/>
              <a:cs typeface="Arial"/>
              <a:sym typeface="Arial"/>
            </a:endParaRPr>
          </a:p>
        </p:txBody>
      </p:sp>
      <p:sp>
        <p:nvSpPr>
          <p:cNvPr id="1510" name="Google Shape;1510;p79"/>
          <p:cNvSpPr/>
          <p:nvPr/>
        </p:nvSpPr>
        <p:spPr>
          <a:xfrm rot="2700000">
            <a:off x="4725198" y="3914693"/>
            <a:ext cx="335042" cy="600666"/>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1" name="Google Shape;1511;p79"/>
          <p:cNvSpPr/>
          <p:nvPr/>
        </p:nvSpPr>
        <p:spPr>
          <a:xfrm>
            <a:off x="7168295" y="3982595"/>
            <a:ext cx="446866" cy="45059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2" name="Google Shape;1512;p79"/>
          <p:cNvSpPr/>
          <p:nvPr/>
        </p:nvSpPr>
        <p:spPr>
          <a:xfrm>
            <a:off x="5917986" y="1851721"/>
            <a:ext cx="479702" cy="351546"/>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513" name="Google Shape;1513;p79"/>
          <p:cNvGrpSpPr/>
          <p:nvPr/>
        </p:nvGrpSpPr>
        <p:grpSpPr>
          <a:xfrm>
            <a:off x="8180333" y="5164082"/>
            <a:ext cx="3399862" cy="1107995"/>
            <a:chOff x="7637355" y="2159174"/>
            <a:chExt cx="3744000" cy="1107995"/>
          </a:xfrm>
        </p:grpSpPr>
        <p:sp>
          <p:nvSpPr>
            <p:cNvPr id="1514" name="Google Shape;1514;p79"/>
            <p:cNvSpPr txBox="1"/>
            <p:nvPr/>
          </p:nvSpPr>
          <p:spPr>
            <a:xfrm>
              <a:off x="7658850" y="2436172"/>
              <a:ext cx="3701011" cy="83099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Example Text : Get a modern PowerPoint  Presentation that is beautifully designed. You can simply impress your audience and add a unique zing and appeal to your Presentations.</a:t>
              </a:r>
              <a:endParaRPr sz="1200">
                <a:solidFill>
                  <a:srgbClr val="3F3F3F"/>
                </a:solidFill>
                <a:latin typeface="Arial"/>
                <a:ea typeface="Arial"/>
                <a:cs typeface="Arial"/>
                <a:sym typeface="Arial"/>
              </a:endParaRPr>
            </a:p>
          </p:txBody>
        </p:sp>
        <p:sp>
          <p:nvSpPr>
            <p:cNvPr id="1515" name="Google Shape;1515;p79"/>
            <p:cNvSpPr txBox="1"/>
            <p:nvPr/>
          </p:nvSpPr>
          <p:spPr>
            <a:xfrm>
              <a:off x="7653348" y="2159174"/>
              <a:ext cx="3712015"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accent4"/>
                  </a:solidFill>
                  <a:latin typeface="Arial"/>
                  <a:ea typeface="Arial"/>
                  <a:cs typeface="Arial"/>
                  <a:sym typeface="Arial"/>
                </a:rPr>
                <a:t>Contents _ Graph </a:t>
              </a:r>
              <a:endParaRPr sz="1200" b="1">
                <a:solidFill>
                  <a:schemeClr val="accent4"/>
                </a:solidFill>
                <a:latin typeface="Arial"/>
                <a:ea typeface="Arial"/>
                <a:cs typeface="Arial"/>
                <a:sym typeface="Arial"/>
              </a:endParaRPr>
            </a:p>
          </p:txBody>
        </p:sp>
        <p:cxnSp>
          <p:nvCxnSpPr>
            <p:cNvPr id="1516" name="Google Shape;1516;p79"/>
            <p:cNvCxnSpPr/>
            <p:nvPr/>
          </p:nvCxnSpPr>
          <p:spPr>
            <a:xfrm>
              <a:off x="7637355" y="2436172"/>
              <a:ext cx="3744000" cy="0"/>
            </a:xfrm>
            <a:prstGeom prst="straightConnector1">
              <a:avLst/>
            </a:prstGeom>
            <a:noFill/>
            <a:ln w="9525" cap="flat" cmpd="sng">
              <a:solidFill>
                <a:schemeClr val="accent4"/>
              </a:solidFill>
              <a:prstDash val="solid"/>
              <a:miter lim="800000"/>
              <a:headEnd type="oval" w="med" len="med"/>
              <a:tailEnd type="none" w="sm" len="sm"/>
            </a:ln>
          </p:spPr>
        </p:cxnSp>
      </p:grpSp>
      <p:grpSp>
        <p:nvGrpSpPr>
          <p:cNvPr id="1517" name="Google Shape;1517;p79"/>
          <p:cNvGrpSpPr/>
          <p:nvPr/>
        </p:nvGrpSpPr>
        <p:grpSpPr>
          <a:xfrm>
            <a:off x="705644" y="5164082"/>
            <a:ext cx="3399862" cy="1107995"/>
            <a:chOff x="890962" y="2144778"/>
            <a:chExt cx="3744000" cy="1107995"/>
          </a:xfrm>
        </p:grpSpPr>
        <p:sp>
          <p:nvSpPr>
            <p:cNvPr id="1518" name="Google Shape;1518;p79"/>
            <p:cNvSpPr txBox="1"/>
            <p:nvPr/>
          </p:nvSpPr>
          <p:spPr>
            <a:xfrm>
              <a:off x="912456" y="2421776"/>
              <a:ext cx="370101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Example Text : Get a modern PowerPoint  Presentation that is beautifully designed. You can simply impress your audience and add a unique zing and appeal to your Presentations.</a:t>
              </a:r>
              <a:endParaRPr sz="1200">
                <a:solidFill>
                  <a:srgbClr val="3F3F3F"/>
                </a:solidFill>
                <a:latin typeface="Arial"/>
                <a:ea typeface="Arial"/>
                <a:cs typeface="Arial"/>
                <a:sym typeface="Arial"/>
              </a:endParaRPr>
            </a:p>
          </p:txBody>
        </p:sp>
        <p:sp>
          <p:nvSpPr>
            <p:cNvPr id="1519" name="Google Shape;1519;p79"/>
            <p:cNvSpPr txBox="1"/>
            <p:nvPr/>
          </p:nvSpPr>
          <p:spPr>
            <a:xfrm>
              <a:off x="906954" y="2144778"/>
              <a:ext cx="371201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1"/>
                  </a:solidFill>
                  <a:latin typeface="Arial"/>
                  <a:ea typeface="Arial"/>
                  <a:cs typeface="Arial"/>
                  <a:sym typeface="Arial"/>
                </a:rPr>
                <a:t>Contents _ Graph </a:t>
              </a:r>
              <a:endParaRPr sz="1200" b="1">
                <a:solidFill>
                  <a:schemeClr val="accent1"/>
                </a:solidFill>
                <a:latin typeface="Arial"/>
                <a:ea typeface="Arial"/>
                <a:cs typeface="Arial"/>
                <a:sym typeface="Arial"/>
              </a:endParaRPr>
            </a:p>
          </p:txBody>
        </p:sp>
        <p:cxnSp>
          <p:nvCxnSpPr>
            <p:cNvPr id="1520" name="Google Shape;1520;p79"/>
            <p:cNvCxnSpPr/>
            <p:nvPr/>
          </p:nvCxnSpPr>
          <p:spPr>
            <a:xfrm>
              <a:off x="890962" y="2421776"/>
              <a:ext cx="3744000" cy="0"/>
            </a:xfrm>
            <a:prstGeom prst="straightConnector1">
              <a:avLst/>
            </a:prstGeom>
            <a:noFill/>
            <a:ln w="9525" cap="flat" cmpd="sng">
              <a:solidFill>
                <a:schemeClr val="accent1"/>
              </a:solidFill>
              <a:prstDash val="solid"/>
              <a:miter lim="800000"/>
              <a:headEnd type="none" w="sm" len="sm"/>
              <a:tailEnd type="oval" w="med" len="med"/>
            </a:ln>
          </p:spPr>
        </p:cxnSp>
      </p:grpSp>
      <p:grpSp>
        <p:nvGrpSpPr>
          <p:cNvPr id="1521" name="Google Shape;1521;p79"/>
          <p:cNvGrpSpPr/>
          <p:nvPr/>
        </p:nvGrpSpPr>
        <p:grpSpPr>
          <a:xfrm>
            <a:off x="7502184" y="938438"/>
            <a:ext cx="3399862" cy="1107995"/>
            <a:chOff x="4636424" y="5144267"/>
            <a:chExt cx="2918420" cy="1107995"/>
          </a:xfrm>
        </p:grpSpPr>
        <p:sp>
          <p:nvSpPr>
            <p:cNvPr id="1522" name="Google Shape;1522;p79"/>
            <p:cNvSpPr txBox="1"/>
            <p:nvPr/>
          </p:nvSpPr>
          <p:spPr>
            <a:xfrm>
              <a:off x="4646212" y="5421265"/>
              <a:ext cx="2899577"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Example Text : Get a modern PowerPoint  Presentation that is beautifully designed. You can simply impress your audience and add a unique zing and appeal to your Presentations. </a:t>
              </a:r>
              <a:endParaRPr sz="1200">
                <a:solidFill>
                  <a:srgbClr val="3F3F3F"/>
                </a:solidFill>
                <a:latin typeface="Arial"/>
                <a:ea typeface="Arial"/>
                <a:cs typeface="Arial"/>
                <a:sym typeface="Arial"/>
              </a:endParaRPr>
            </a:p>
          </p:txBody>
        </p:sp>
        <p:sp>
          <p:nvSpPr>
            <p:cNvPr id="1523" name="Google Shape;1523;p79"/>
            <p:cNvSpPr txBox="1"/>
            <p:nvPr/>
          </p:nvSpPr>
          <p:spPr>
            <a:xfrm>
              <a:off x="4636424" y="5144267"/>
              <a:ext cx="2908198"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accent3"/>
                  </a:solidFill>
                  <a:latin typeface="Arial"/>
                  <a:ea typeface="Arial"/>
                  <a:cs typeface="Arial"/>
                  <a:sym typeface="Arial"/>
                </a:rPr>
                <a:t>Contents _ Graph </a:t>
              </a:r>
              <a:endParaRPr sz="1200" b="1">
                <a:solidFill>
                  <a:schemeClr val="accent3"/>
                </a:solidFill>
                <a:latin typeface="Arial"/>
                <a:ea typeface="Arial"/>
                <a:cs typeface="Arial"/>
                <a:sym typeface="Arial"/>
              </a:endParaRPr>
            </a:p>
          </p:txBody>
        </p:sp>
        <p:cxnSp>
          <p:nvCxnSpPr>
            <p:cNvPr id="1524" name="Google Shape;1524;p79"/>
            <p:cNvCxnSpPr/>
            <p:nvPr/>
          </p:nvCxnSpPr>
          <p:spPr>
            <a:xfrm>
              <a:off x="4636424" y="5421265"/>
              <a:ext cx="2918420" cy="0"/>
            </a:xfrm>
            <a:prstGeom prst="straightConnector1">
              <a:avLst/>
            </a:prstGeom>
            <a:noFill/>
            <a:ln w="9525" cap="flat" cmpd="sng">
              <a:solidFill>
                <a:schemeClr val="accent3"/>
              </a:solidFill>
              <a:prstDash val="solid"/>
              <a:miter lim="800000"/>
              <a:headEnd type="oval" w="med" len="med"/>
              <a:tailEnd type="oval" w="med" len="med"/>
            </a:ln>
          </p:spPr>
        </p:cxnSp>
      </p:grpSp>
      <p:sp>
        <p:nvSpPr>
          <p:cNvPr id="1525" name="Google Shape;1525;p79"/>
          <p:cNvSpPr txBox="1"/>
          <p:nvPr/>
        </p:nvSpPr>
        <p:spPr>
          <a:xfrm>
            <a:off x="485391" y="562157"/>
            <a:ext cx="450029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rgbClr val="595959"/>
                </a:solidFill>
                <a:latin typeface="Arial"/>
                <a:ea typeface="Arial"/>
                <a:cs typeface="Arial"/>
                <a:sym typeface="Arial"/>
              </a:rPr>
              <a:t>Simple </a:t>
            </a:r>
            <a:r>
              <a:rPr lang="en-US" sz="3600" b="1">
                <a:solidFill>
                  <a:schemeClr val="accent1"/>
                </a:solidFill>
                <a:latin typeface="Arial"/>
                <a:ea typeface="Arial"/>
                <a:cs typeface="Arial"/>
                <a:sym typeface="Arial"/>
              </a:rPr>
              <a:t>PowerPoint </a:t>
            </a:r>
            <a:r>
              <a:rPr lang="en-US" sz="3600" b="1">
                <a:solidFill>
                  <a:srgbClr val="595959"/>
                </a:solidFill>
                <a:latin typeface="Arial"/>
                <a:ea typeface="Arial"/>
                <a:cs typeface="Arial"/>
                <a:sym typeface="Arial"/>
              </a:rPr>
              <a:t>Presentation</a:t>
            </a:r>
            <a:endParaRPr sz="3600" b="1">
              <a:solidFill>
                <a:srgbClr val="595959"/>
              </a:solidFill>
              <a:latin typeface="Arial"/>
              <a:ea typeface="Arial"/>
              <a:cs typeface="Arial"/>
              <a:sym typeface="Arial"/>
            </a:endParaRPr>
          </a:p>
        </p:txBody>
      </p:sp>
      <p:sp>
        <p:nvSpPr>
          <p:cNvPr id="1526" name="Google Shape;1526;p79"/>
          <p:cNvSpPr txBox="1"/>
          <p:nvPr/>
        </p:nvSpPr>
        <p:spPr>
          <a:xfrm>
            <a:off x="485391" y="1956902"/>
            <a:ext cx="2997523"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Easy to change colors, photos and Text.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530"/>
        <p:cNvGrpSpPr/>
        <p:nvPr/>
      </p:nvGrpSpPr>
      <p:grpSpPr>
        <a:xfrm>
          <a:off x="0" y="0"/>
          <a:ext cx="0" cy="0"/>
          <a:chOff x="0" y="0"/>
          <a:chExt cx="0" cy="0"/>
        </a:xfrm>
      </p:grpSpPr>
      <p:sp>
        <p:nvSpPr>
          <p:cNvPr id="1531" name="Google Shape;1531;p8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1532" name="Google Shape;1532;p80"/>
          <p:cNvGrpSpPr/>
          <p:nvPr/>
        </p:nvGrpSpPr>
        <p:grpSpPr>
          <a:xfrm rot="-5400000" flipH="1">
            <a:off x="3254178" y="1726876"/>
            <a:ext cx="5683646" cy="5821846"/>
            <a:chOff x="517637" y="1638697"/>
            <a:chExt cx="4320000" cy="4320000"/>
          </a:xfrm>
        </p:grpSpPr>
        <p:sp>
          <p:nvSpPr>
            <p:cNvPr id="1533" name="Google Shape;1533;p80"/>
            <p:cNvSpPr/>
            <p:nvPr/>
          </p:nvSpPr>
          <p:spPr>
            <a:xfrm rot="-5400000">
              <a:off x="517637" y="1638697"/>
              <a:ext cx="4320000" cy="4320000"/>
            </a:xfrm>
            <a:prstGeom prst="blockArc">
              <a:avLst>
                <a:gd name="adj1" fmla="val 12061455"/>
                <a:gd name="adj2" fmla="val 21582676"/>
                <a:gd name="adj3" fmla="val 664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34" name="Google Shape;1534;p80"/>
            <p:cNvSpPr/>
            <p:nvPr/>
          </p:nvSpPr>
          <p:spPr>
            <a:xfrm rot="-5400000">
              <a:off x="877637" y="1998697"/>
              <a:ext cx="3600000" cy="3600000"/>
            </a:xfrm>
            <a:prstGeom prst="blockArc">
              <a:avLst>
                <a:gd name="adj1" fmla="val 14170005"/>
                <a:gd name="adj2" fmla="val 21560482"/>
                <a:gd name="adj3" fmla="val 821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35" name="Google Shape;1535;p80"/>
            <p:cNvSpPr/>
            <p:nvPr/>
          </p:nvSpPr>
          <p:spPr>
            <a:xfrm rot="-5400000">
              <a:off x="1237636" y="2358697"/>
              <a:ext cx="2880000" cy="2880000"/>
            </a:xfrm>
            <a:prstGeom prst="blockArc">
              <a:avLst>
                <a:gd name="adj1" fmla="val 16206623"/>
                <a:gd name="adj2" fmla="val 21541480"/>
                <a:gd name="adj3" fmla="val 10244"/>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36" name="Google Shape;1536;p80"/>
            <p:cNvSpPr/>
            <p:nvPr/>
          </p:nvSpPr>
          <p:spPr>
            <a:xfrm rot="-5400000">
              <a:off x="1597637" y="2718697"/>
              <a:ext cx="2160000" cy="2160000"/>
            </a:xfrm>
            <a:prstGeom prst="blockArc">
              <a:avLst>
                <a:gd name="adj1" fmla="val 17869891"/>
                <a:gd name="adj2" fmla="val 21536610"/>
                <a:gd name="adj3" fmla="val 1329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accent2"/>
                </a:solidFill>
                <a:latin typeface="Arial"/>
                <a:ea typeface="Arial"/>
                <a:cs typeface="Arial"/>
                <a:sym typeface="Arial"/>
              </a:endParaRPr>
            </a:p>
          </p:txBody>
        </p:sp>
      </p:grpSp>
      <p:sp>
        <p:nvSpPr>
          <p:cNvPr id="1537" name="Google Shape;1537;p80"/>
          <p:cNvSpPr/>
          <p:nvPr/>
        </p:nvSpPr>
        <p:spPr>
          <a:xfrm>
            <a:off x="5638800" y="4003841"/>
            <a:ext cx="914400" cy="914400"/>
          </a:xfrm>
          <a:prstGeom prst="donut">
            <a:avLst>
              <a:gd name="adj" fmla="val 833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38" name="Google Shape;1538;p80"/>
          <p:cNvSpPr/>
          <p:nvPr/>
        </p:nvSpPr>
        <p:spPr>
          <a:xfrm>
            <a:off x="5812160" y="4177201"/>
            <a:ext cx="567680" cy="567680"/>
          </a:xfrm>
          <a:prstGeom prst="donut">
            <a:avLst>
              <a:gd name="adj" fmla="val 13542"/>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539" name="Google Shape;1539;p80"/>
          <p:cNvSpPr txBox="1"/>
          <p:nvPr/>
        </p:nvSpPr>
        <p:spPr>
          <a:xfrm>
            <a:off x="2945022" y="4671362"/>
            <a:ext cx="704673"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80%</a:t>
            </a:r>
            <a:endParaRPr sz="1200" b="1">
              <a:solidFill>
                <a:srgbClr val="3F3F3F"/>
              </a:solidFill>
              <a:latin typeface="Arial"/>
              <a:ea typeface="Arial"/>
              <a:cs typeface="Arial"/>
              <a:sym typeface="Arial"/>
            </a:endParaRPr>
          </a:p>
        </p:txBody>
      </p:sp>
      <p:sp>
        <p:nvSpPr>
          <p:cNvPr id="1540" name="Google Shape;1540;p80"/>
          <p:cNvSpPr txBox="1"/>
          <p:nvPr/>
        </p:nvSpPr>
        <p:spPr>
          <a:xfrm>
            <a:off x="3989558" y="4671362"/>
            <a:ext cx="704673"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50%</a:t>
            </a:r>
            <a:endParaRPr sz="1200" b="1">
              <a:solidFill>
                <a:srgbClr val="3F3F3F"/>
              </a:solidFill>
              <a:latin typeface="Arial"/>
              <a:ea typeface="Arial"/>
              <a:cs typeface="Arial"/>
              <a:sym typeface="Arial"/>
            </a:endParaRPr>
          </a:p>
        </p:txBody>
      </p:sp>
      <p:sp>
        <p:nvSpPr>
          <p:cNvPr id="1541" name="Google Shape;1541;p80"/>
          <p:cNvSpPr txBox="1"/>
          <p:nvPr/>
        </p:nvSpPr>
        <p:spPr>
          <a:xfrm>
            <a:off x="3467290" y="4671362"/>
            <a:ext cx="704673"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60%</a:t>
            </a:r>
            <a:endParaRPr sz="1200" b="1">
              <a:solidFill>
                <a:srgbClr val="3F3F3F"/>
              </a:solidFill>
              <a:latin typeface="Arial"/>
              <a:ea typeface="Arial"/>
              <a:cs typeface="Arial"/>
              <a:sym typeface="Arial"/>
            </a:endParaRPr>
          </a:p>
        </p:txBody>
      </p:sp>
      <p:sp>
        <p:nvSpPr>
          <p:cNvPr id="1542" name="Google Shape;1542;p80"/>
          <p:cNvSpPr txBox="1"/>
          <p:nvPr/>
        </p:nvSpPr>
        <p:spPr>
          <a:xfrm>
            <a:off x="4511826" y="4671362"/>
            <a:ext cx="704673"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40%</a:t>
            </a:r>
            <a:endParaRPr sz="1200" b="1">
              <a:solidFill>
                <a:srgbClr val="3F3F3F"/>
              </a:solidFill>
              <a:latin typeface="Arial"/>
              <a:ea typeface="Arial"/>
              <a:cs typeface="Arial"/>
              <a:sym typeface="Arial"/>
            </a:endParaRPr>
          </a:p>
        </p:txBody>
      </p:sp>
      <p:grpSp>
        <p:nvGrpSpPr>
          <p:cNvPr id="1543" name="Google Shape;1543;p80"/>
          <p:cNvGrpSpPr/>
          <p:nvPr/>
        </p:nvGrpSpPr>
        <p:grpSpPr>
          <a:xfrm>
            <a:off x="1430166" y="5045406"/>
            <a:ext cx="1889554" cy="1056545"/>
            <a:chOff x="-475008" y="1114178"/>
            <a:chExt cx="2853506" cy="1056545"/>
          </a:xfrm>
        </p:grpSpPr>
        <p:sp>
          <p:nvSpPr>
            <p:cNvPr id="1544" name="Google Shape;1544;p80"/>
            <p:cNvSpPr txBox="1"/>
            <p:nvPr/>
          </p:nvSpPr>
          <p:spPr>
            <a:xfrm>
              <a:off x="-475008" y="1114178"/>
              <a:ext cx="2849836"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accent2"/>
                  </a:solidFill>
                  <a:latin typeface="Arial"/>
                  <a:ea typeface="Arial"/>
                  <a:cs typeface="Arial"/>
                  <a:sym typeface="Arial"/>
                </a:rPr>
                <a:t>Content  Here</a:t>
              </a:r>
              <a:endParaRPr sz="1400" b="1">
                <a:solidFill>
                  <a:schemeClr val="accent2"/>
                </a:solidFill>
                <a:latin typeface="Arial"/>
                <a:ea typeface="Arial"/>
                <a:cs typeface="Arial"/>
                <a:sym typeface="Arial"/>
              </a:endParaRPr>
            </a:p>
          </p:txBody>
        </p:sp>
        <p:sp>
          <p:nvSpPr>
            <p:cNvPr id="1545" name="Google Shape;1545;p80"/>
            <p:cNvSpPr txBox="1"/>
            <p:nvPr/>
          </p:nvSpPr>
          <p:spPr>
            <a:xfrm>
              <a:off x="-460974" y="1339726"/>
              <a:ext cx="283947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a:t>
              </a:r>
              <a:endParaRPr/>
            </a:p>
          </p:txBody>
        </p:sp>
      </p:grpSp>
      <p:grpSp>
        <p:nvGrpSpPr>
          <p:cNvPr id="1546" name="Google Shape;1546;p80"/>
          <p:cNvGrpSpPr/>
          <p:nvPr/>
        </p:nvGrpSpPr>
        <p:grpSpPr>
          <a:xfrm>
            <a:off x="4092852" y="5045406"/>
            <a:ext cx="1889554" cy="1056545"/>
            <a:chOff x="-475008" y="1114178"/>
            <a:chExt cx="2853506" cy="1056545"/>
          </a:xfrm>
        </p:grpSpPr>
        <p:sp>
          <p:nvSpPr>
            <p:cNvPr id="1547" name="Google Shape;1547;p80"/>
            <p:cNvSpPr txBox="1"/>
            <p:nvPr/>
          </p:nvSpPr>
          <p:spPr>
            <a:xfrm>
              <a:off x="-475008" y="1114178"/>
              <a:ext cx="2849836"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accent1"/>
                  </a:solidFill>
                  <a:latin typeface="Arial"/>
                  <a:ea typeface="Arial"/>
                  <a:cs typeface="Arial"/>
                  <a:sym typeface="Arial"/>
                </a:rPr>
                <a:t>Content  Here</a:t>
              </a:r>
              <a:endParaRPr sz="1400" b="1">
                <a:solidFill>
                  <a:schemeClr val="accent1"/>
                </a:solidFill>
                <a:latin typeface="Arial"/>
                <a:ea typeface="Arial"/>
                <a:cs typeface="Arial"/>
                <a:sym typeface="Arial"/>
              </a:endParaRPr>
            </a:p>
          </p:txBody>
        </p:sp>
        <p:sp>
          <p:nvSpPr>
            <p:cNvPr id="1548" name="Google Shape;1548;p80"/>
            <p:cNvSpPr txBox="1"/>
            <p:nvPr/>
          </p:nvSpPr>
          <p:spPr>
            <a:xfrm>
              <a:off x="-460974" y="1339726"/>
              <a:ext cx="283947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a:t>
              </a:r>
              <a:endParaRPr/>
            </a:p>
          </p:txBody>
        </p:sp>
      </p:grpSp>
      <p:grpSp>
        <p:nvGrpSpPr>
          <p:cNvPr id="1549" name="Google Shape;1549;p80"/>
          <p:cNvGrpSpPr/>
          <p:nvPr/>
        </p:nvGrpSpPr>
        <p:grpSpPr>
          <a:xfrm>
            <a:off x="6755540" y="5045406"/>
            <a:ext cx="1889554" cy="1056545"/>
            <a:chOff x="-475008" y="1114178"/>
            <a:chExt cx="2853506" cy="1056545"/>
          </a:xfrm>
        </p:grpSpPr>
        <p:sp>
          <p:nvSpPr>
            <p:cNvPr id="1550" name="Google Shape;1550;p80"/>
            <p:cNvSpPr txBox="1"/>
            <p:nvPr/>
          </p:nvSpPr>
          <p:spPr>
            <a:xfrm>
              <a:off x="-475008" y="1114178"/>
              <a:ext cx="2849836"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accent4"/>
                  </a:solidFill>
                  <a:latin typeface="Arial"/>
                  <a:ea typeface="Arial"/>
                  <a:cs typeface="Arial"/>
                  <a:sym typeface="Arial"/>
                </a:rPr>
                <a:t>Content  Here</a:t>
              </a:r>
              <a:endParaRPr sz="1400" b="1">
                <a:solidFill>
                  <a:schemeClr val="accent4"/>
                </a:solidFill>
                <a:latin typeface="Arial"/>
                <a:ea typeface="Arial"/>
                <a:cs typeface="Arial"/>
                <a:sym typeface="Arial"/>
              </a:endParaRPr>
            </a:p>
          </p:txBody>
        </p:sp>
        <p:sp>
          <p:nvSpPr>
            <p:cNvPr id="1551" name="Google Shape;1551;p80"/>
            <p:cNvSpPr txBox="1"/>
            <p:nvPr/>
          </p:nvSpPr>
          <p:spPr>
            <a:xfrm>
              <a:off x="-460974" y="1339726"/>
              <a:ext cx="283947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a:t>
              </a:r>
              <a:endParaRPr/>
            </a:p>
          </p:txBody>
        </p:sp>
      </p:grpSp>
      <p:grpSp>
        <p:nvGrpSpPr>
          <p:cNvPr id="1552" name="Google Shape;1552;p80"/>
          <p:cNvGrpSpPr/>
          <p:nvPr/>
        </p:nvGrpSpPr>
        <p:grpSpPr>
          <a:xfrm>
            <a:off x="9418226" y="5045406"/>
            <a:ext cx="1889554" cy="1056545"/>
            <a:chOff x="-475008" y="1114178"/>
            <a:chExt cx="2853506" cy="1056545"/>
          </a:xfrm>
        </p:grpSpPr>
        <p:sp>
          <p:nvSpPr>
            <p:cNvPr id="1553" name="Google Shape;1553;p80"/>
            <p:cNvSpPr txBox="1"/>
            <p:nvPr/>
          </p:nvSpPr>
          <p:spPr>
            <a:xfrm>
              <a:off x="-475008" y="1114178"/>
              <a:ext cx="2849836"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accent3"/>
                  </a:solidFill>
                  <a:latin typeface="Arial"/>
                  <a:ea typeface="Arial"/>
                  <a:cs typeface="Arial"/>
                  <a:sym typeface="Arial"/>
                </a:rPr>
                <a:t>Content  Here</a:t>
              </a:r>
              <a:endParaRPr sz="1400" b="1">
                <a:solidFill>
                  <a:schemeClr val="accent3"/>
                </a:solidFill>
                <a:latin typeface="Arial"/>
                <a:ea typeface="Arial"/>
                <a:cs typeface="Arial"/>
                <a:sym typeface="Arial"/>
              </a:endParaRPr>
            </a:p>
          </p:txBody>
        </p:sp>
        <p:sp>
          <p:nvSpPr>
            <p:cNvPr id="1554" name="Google Shape;1554;p80"/>
            <p:cNvSpPr txBox="1"/>
            <p:nvPr/>
          </p:nvSpPr>
          <p:spPr>
            <a:xfrm>
              <a:off x="-460974" y="1339726"/>
              <a:ext cx="283947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a:t>
              </a:r>
              <a:endParaRPr/>
            </a:p>
          </p:txBody>
        </p:sp>
      </p:grpSp>
      <p:sp>
        <p:nvSpPr>
          <p:cNvPr id="1555" name="Google Shape;1555;p80"/>
          <p:cNvSpPr txBox="1"/>
          <p:nvPr/>
        </p:nvSpPr>
        <p:spPr>
          <a:xfrm>
            <a:off x="780223" y="5101678"/>
            <a:ext cx="76529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3F3F3F"/>
                </a:solidFill>
                <a:latin typeface="Arial"/>
                <a:ea typeface="Arial"/>
                <a:cs typeface="Arial"/>
                <a:sym typeface="Arial"/>
              </a:rPr>
              <a:t>01</a:t>
            </a:r>
            <a:endParaRPr sz="3200" b="1">
              <a:solidFill>
                <a:srgbClr val="3F3F3F"/>
              </a:solidFill>
              <a:latin typeface="Arial"/>
              <a:ea typeface="Arial"/>
              <a:cs typeface="Arial"/>
              <a:sym typeface="Arial"/>
            </a:endParaRPr>
          </a:p>
        </p:txBody>
      </p:sp>
      <p:sp>
        <p:nvSpPr>
          <p:cNvPr id="1556" name="Google Shape;1556;p80"/>
          <p:cNvSpPr txBox="1"/>
          <p:nvPr/>
        </p:nvSpPr>
        <p:spPr>
          <a:xfrm>
            <a:off x="3432884" y="5101678"/>
            <a:ext cx="76529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3F3F3F"/>
                </a:solidFill>
                <a:latin typeface="Arial"/>
                <a:ea typeface="Arial"/>
                <a:cs typeface="Arial"/>
                <a:sym typeface="Arial"/>
              </a:rPr>
              <a:t>02</a:t>
            </a:r>
            <a:endParaRPr sz="3200" b="1">
              <a:solidFill>
                <a:srgbClr val="3F3F3F"/>
              </a:solidFill>
              <a:latin typeface="Arial"/>
              <a:ea typeface="Arial"/>
              <a:cs typeface="Arial"/>
              <a:sym typeface="Arial"/>
            </a:endParaRPr>
          </a:p>
        </p:txBody>
      </p:sp>
      <p:sp>
        <p:nvSpPr>
          <p:cNvPr id="1557" name="Google Shape;1557;p80"/>
          <p:cNvSpPr txBox="1"/>
          <p:nvPr/>
        </p:nvSpPr>
        <p:spPr>
          <a:xfrm>
            <a:off x="6085545" y="5101678"/>
            <a:ext cx="76529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3F3F3F"/>
                </a:solidFill>
                <a:latin typeface="Arial"/>
                <a:ea typeface="Arial"/>
                <a:cs typeface="Arial"/>
                <a:sym typeface="Arial"/>
              </a:rPr>
              <a:t>03</a:t>
            </a:r>
            <a:endParaRPr sz="3200" b="1">
              <a:solidFill>
                <a:srgbClr val="3F3F3F"/>
              </a:solidFill>
              <a:latin typeface="Arial"/>
              <a:ea typeface="Arial"/>
              <a:cs typeface="Arial"/>
              <a:sym typeface="Arial"/>
            </a:endParaRPr>
          </a:p>
        </p:txBody>
      </p:sp>
      <p:sp>
        <p:nvSpPr>
          <p:cNvPr id="1558" name="Google Shape;1558;p80"/>
          <p:cNvSpPr txBox="1"/>
          <p:nvPr/>
        </p:nvSpPr>
        <p:spPr>
          <a:xfrm>
            <a:off x="8738205" y="5101678"/>
            <a:ext cx="76529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3F3F3F"/>
                </a:solidFill>
                <a:latin typeface="Arial"/>
                <a:ea typeface="Arial"/>
                <a:cs typeface="Arial"/>
                <a:sym typeface="Arial"/>
              </a:rPr>
              <a:t>04</a:t>
            </a:r>
            <a:endParaRPr sz="3200" b="1">
              <a:solidFill>
                <a:srgbClr val="3F3F3F"/>
              </a:solidFill>
              <a:latin typeface="Arial"/>
              <a:ea typeface="Arial"/>
              <a:cs typeface="Arial"/>
              <a:sym typeface="Arial"/>
            </a:endParaRPr>
          </a:p>
        </p:txBody>
      </p:sp>
      <p:sp>
        <p:nvSpPr>
          <p:cNvPr id="1559" name="Google Shape;1559;p80"/>
          <p:cNvSpPr txBox="1"/>
          <p:nvPr/>
        </p:nvSpPr>
        <p:spPr>
          <a:xfrm>
            <a:off x="8418930" y="3696327"/>
            <a:ext cx="504056"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04</a:t>
            </a:r>
            <a:endParaRPr sz="2000" b="1">
              <a:solidFill>
                <a:srgbClr val="3F3F3F"/>
              </a:solidFill>
              <a:latin typeface="Arial"/>
              <a:ea typeface="Arial"/>
              <a:cs typeface="Arial"/>
              <a:sym typeface="Arial"/>
            </a:endParaRPr>
          </a:p>
        </p:txBody>
      </p:sp>
      <p:sp>
        <p:nvSpPr>
          <p:cNvPr id="1560" name="Google Shape;1560;p80"/>
          <p:cNvSpPr txBox="1"/>
          <p:nvPr/>
        </p:nvSpPr>
        <p:spPr>
          <a:xfrm>
            <a:off x="7299433" y="2731053"/>
            <a:ext cx="504056"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03</a:t>
            </a:r>
            <a:endParaRPr sz="2000" b="1">
              <a:solidFill>
                <a:srgbClr val="3F3F3F"/>
              </a:solidFill>
              <a:latin typeface="Arial"/>
              <a:ea typeface="Arial"/>
              <a:cs typeface="Arial"/>
              <a:sym typeface="Arial"/>
            </a:endParaRPr>
          </a:p>
        </p:txBody>
      </p:sp>
      <p:sp>
        <p:nvSpPr>
          <p:cNvPr id="1561" name="Google Shape;1561;p80"/>
          <p:cNvSpPr txBox="1"/>
          <p:nvPr/>
        </p:nvSpPr>
        <p:spPr>
          <a:xfrm>
            <a:off x="6165764" y="2743249"/>
            <a:ext cx="504056"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02</a:t>
            </a:r>
            <a:endParaRPr sz="2000" b="1">
              <a:solidFill>
                <a:srgbClr val="3F3F3F"/>
              </a:solidFill>
              <a:latin typeface="Arial"/>
              <a:ea typeface="Arial"/>
              <a:cs typeface="Arial"/>
              <a:sym typeface="Arial"/>
            </a:endParaRPr>
          </a:p>
        </p:txBody>
      </p:sp>
      <p:sp>
        <p:nvSpPr>
          <p:cNvPr id="1562" name="Google Shape;1562;p80"/>
          <p:cNvSpPr txBox="1"/>
          <p:nvPr/>
        </p:nvSpPr>
        <p:spPr>
          <a:xfrm>
            <a:off x="5516092" y="3324793"/>
            <a:ext cx="504056"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01</a:t>
            </a:r>
            <a:endParaRPr sz="2000" b="1">
              <a:solidFill>
                <a:srgbClr val="3F3F3F"/>
              </a:solidFill>
              <a:latin typeface="Arial"/>
              <a:ea typeface="Arial"/>
              <a:cs typeface="Arial"/>
              <a:sym typeface="Arial"/>
            </a:endParaRPr>
          </a:p>
        </p:txBody>
      </p:sp>
      <p:sp>
        <p:nvSpPr>
          <p:cNvPr id="1563" name="Google Shape;1563;p80"/>
          <p:cNvSpPr/>
          <p:nvPr/>
        </p:nvSpPr>
        <p:spPr>
          <a:xfrm>
            <a:off x="6022192" y="1745673"/>
            <a:ext cx="147616" cy="244681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567"/>
        <p:cNvGrpSpPr/>
        <p:nvPr/>
      </p:nvGrpSpPr>
      <p:grpSpPr>
        <a:xfrm>
          <a:off x="0" y="0"/>
          <a:ext cx="0" cy="0"/>
          <a:chOff x="0" y="0"/>
          <a:chExt cx="0" cy="0"/>
        </a:xfrm>
      </p:grpSpPr>
      <p:sp>
        <p:nvSpPr>
          <p:cNvPr id="1568" name="Google Shape;1568;p81"/>
          <p:cNvSpPr>
            <a:spLocks noGrp="1"/>
          </p:cNvSpPr>
          <p:nvPr>
            <p:ph type="pic" idx="2"/>
          </p:nvPr>
        </p:nvSpPr>
        <p:spPr>
          <a:xfrm>
            <a:off x="5164510" y="635634"/>
            <a:ext cx="6379790" cy="5586731"/>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1569" name="Google Shape;1569;p81"/>
          <p:cNvSpPr/>
          <p:nvPr/>
        </p:nvSpPr>
        <p:spPr>
          <a:xfrm>
            <a:off x="5960445" y="2229266"/>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0" name="Google Shape;1570;p81"/>
          <p:cNvSpPr/>
          <p:nvPr/>
        </p:nvSpPr>
        <p:spPr>
          <a:xfrm>
            <a:off x="6757919" y="4630146"/>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1" name="Google Shape;1571;p81"/>
          <p:cNvSpPr/>
          <p:nvPr/>
        </p:nvSpPr>
        <p:spPr>
          <a:xfrm>
            <a:off x="7553854" y="3036514"/>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2" name="Google Shape;1572;p81"/>
          <p:cNvSpPr/>
          <p:nvPr/>
        </p:nvSpPr>
        <p:spPr>
          <a:xfrm>
            <a:off x="10746826" y="635634"/>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3" name="Google Shape;1573;p81"/>
          <p:cNvSpPr/>
          <p:nvPr/>
        </p:nvSpPr>
        <p:spPr>
          <a:xfrm>
            <a:off x="8351328" y="1442882"/>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4" name="Google Shape;1574;p81"/>
          <p:cNvSpPr/>
          <p:nvPr/>
        </p:nvSpPr>
        <p:spPr>
          <a:xfrm>
            <a:off x="5955830" y="2250130"/>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5" name="Google Shape;1575;p81"/>
          <p:cNvSpPr/>
          <p:nvPr/>
        </p:nvSpPr>
        <p:spPr>
          <a:xfrm>
            <a:off x="8351328" y="3843762"/>
            <a:ext cx="797474" cy="798195"/>
          </a:xfrm>
          <a:prstGeom prst="rect">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6" name="Google Shape;1576;p81"/>
          <p:cNvSpPr/>
          <p:nvPr/>
        </p:nvSpPr>
        <p:spPr>
          <a:xfrm>
            <a:off x="4367035" y="1432561"/>
            <a:ext cx="797474" cy="7981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7" name="Google Shape;1577;p81"/>
          <p:cNvSpPr/>
          <p:nvPr/>
        </p:nvSpPr>
        <p:spPr>
          <a:xfrm>
            <a:off x="4367035" y="3826512"/>
            <a:ext cx="797474" cy="7981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8" name="Google Shape;1578;p81"/>
          <p:cNvSpPr/>
          <p:nvPr/>
        </p:nvSpPr>
        <p:spPr>
          <a:xfrm>
            <a:off x="5164509" y="4627244"/>
            <a:ext cx="797474" cy="7981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9" name="Google Shape;1579;p81"/>
          <p:cNvSpPr txBox="1"/>
          <p:nvPr/>
        </p:nvSpPr>
        <p:spPr>
          <a:xfrm>
            <a:off x="824743" y="635634"/>
            <a:ext cx="3097218" cy="206210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200">
                <a:solidFill>
                  <a:schemeClr val="accent4"/>
                </a:solidFill>
                <a:latin typeface="Arial"/>
                <a:ea typeface="Arial"/>
                <a:cs typeface="Arial"/>
                <a:sym typeface="Arial"/>
              </a:rPr>
              <a:t>ALLPPT</a:t>
            </a:r>
            <a:r>
              <a:rPr lang="en-US" sz="3200">
                <a:solidFill>
                  <a:schemeClr val="dk1"/>
                </a:solidFill>
                <a:latin typeface="Arial"/>
                <a:ea typeface="Arial"/>
                <a:cs typeface="Arial"/>
                <a:sym typeface="Arial"/>
              </a:rPr>
              <a:t> Layout</a:t>
            </a:r>
            <a:endParaRPr/>
          </a:p>
          <a:p>
            <a:pPr marL="0" marR="0" lvl="0" indent="0" algn="r" rtl="0">
              <a:spcBef>
                <a:spcPts val="0"/>
              </a:spcBef>
              <a:spcAft>
                <a:spcPts val="0"/>
              </a:spcAft>
              <a:buNone/>
            </a:pPr>
            <a:r>
              <a:rPr lang="en-US" sz="3200">
                <a:solidFill>
                  <a:schemeClr val="dk1"/>
                </a:solidFill>
                <a:latin typeface="Arial"/>
                <a:ea typeface="Arial"/>
                <a:cs typeface="Arial"/>
                <a:sym typeface="Arial"/>
              </a:rPr>
              <a:t>Clean Text Slide for your Presentation</a:t>
            </a:r>
            <a:endParaRPr sz="3200">
              <a:solidFill>
                <a:schemeClr val="dk1"/>
              </a:solidFill>
              <a:latin typeface="Arial"/>
              <a:ea typeface="Arial"/>
              <a:cs typeface="Arial"/>
              <a:sym typeface="Arial"/>
            </a:endParaRPr>
          </a:p>
        </p:txBody>
      </p:sp>
      <p:sp>
        <p:nvSpPr>
          <p:cNvPr id="1580" name="Google Shape;1580;p81"/>
          <p:cNvSpPr txBox="1"/>
          <p:nvPr/>
        </p:nvSpPr>
        <p:spPr>
          <a:xfrm>
            <a:off x="1041178" y="3167307"/>
            <a:ext cx="2880783" cy="249299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a:p>
            <a:pPr marL="0" marR="0" lvl="0" indent="0" algn="r" rtl="0">
              <a:spcBef>
                <a:spcPts val="0"/>
              </a:spcBef>
              <a:spcAft>
                <a:spcPts val="0"/>
              </a:spcAft>
              <a:buNone/>
            </a:pPr>
            <a:r>
              <a:rPr lang="en-US" sz="1200">
                <a:solidFill>
                  <a:srgbClr val="3F3F3F"/>
                </a:solidFill>
                <a:latin typeface="Arial"/>
                <a:ea typeface="Arial"/>
                <a:cs typeface="Arial"/>
                <a:sym typeface="Arial"/>
              </a:rPr>
              <a:t>Easy to change colors, photos and Text. You can simply impress your audience and add a unique zing and appeal to your Presentations. </a:t>
            </a:r>
            <a:endParaRPr/>
          </a:p>
        </p:txBody>
      </p:sp>
      <p:sp>
        <p:nvSpPr>
          <p:cNvPr id="1581" name="Google Shape;1581;p81"/>
          <p:cNvSpPr txBox="1"/>
          <p:nvPr/>
        </p:nvSpPr>
        <p:spPr>
          <a:xfrm>
            <a:off x="1479957" y="6068475"/>
            <a:ext cx="2371794" cy="307777"/>
          </a:xfrm>
          <a:prstGeom prst="rect">
            <a:avLst/>
          </a:prstGeom>
          <a:solidFill>
            <a:schemeClr val="accent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Add Contents Title</a:t>
            </a:r>
            <a:endParaRPr sz="1400" b="1">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585"/>
        <p:cNvGrpSpPr/>
        <p:nvPr/>
      </p:nvGrpSpPr>
      <p:grpSpPr>
        <a:xfrm>
          <a:off x="0" y="0"/>
          <a:ext cx="0" cy="0"/>
          <a:chOff x="0" y="0"/>
          <a:chExt cx="0" cy="0"/>
        </a:xfrm>
      </p:grpSpPr>
      <p:sp>
        <p:nvSpPr>
          <p:cNvPr id="1586" name="Google Shape;1586;p8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1587" name="Google Shape;1587;p82"/>
          <p:cNvGrpSpPr/>
          <p:nvPr/>
        </p:nvGrpSpPr>
        <p:grpSpPr>
          <a:xfrm>
            <a:off x="8686367" y="1788204"/>
            <a:ext cx="2738140" cy="1085948"/>
            <a:chOff x="302738" y="4417056"/>
            <a:chExt cx="2851594" cy="1085948"/>
          </a:xfrm>
        </p:grpSpPr>
        <p:sp>
          <p:nvSpPr>
            <p:cNvPr id="1588" name="Google Shape;1588;p82"/>
            <p:cNvSpPr txBox="1"/>
            <p:nvPr/>
          </p:nvSpPr>
          <p:spPr>
            <a:xfrm>
              <a:off x="302738" y="4417056"/>
              <a:ext cx="2851594" cy="276999"/>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589" name="Google Shape;1589;p82"/>
            <p:cNvSpPr txBox="1"/>
            <p:nvPr/>
          </p:nvSpPr>
          <p:spPr>
            <a:xfrm>
              <a:off x="302738" y="4672007"/>
              <a:ext cx="2851594" cy="830997"/>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hope and I believe that this Template will your Time.</a:t>
              </a:r>
              <a:endParaRPr sz="1200">
                <a:solidFill>
                  <a:srgbClr val="3F3F3F"/>
                </a:solidFill>
                <a:latin typeface="Arial"/>
                <a:ea typeface="Arial"/>
                <a:cs typeface="Arial"/>
                <a:sym typeface="Arial"/>
              </a:endParaRPr>
            </a:p>
          </p:txBody>
        </p:sp>
      </p:grpSp>
      <p:grpSp>
        <p:nvGrpSpPr>
          <p:cNvPr id="1590" name="Google Shape;1590;p82"/>
          <p:cNvGrpSpPr/>
          <p:nvPr/>
        </p:nvGrpSpPr>
        <p:grpSpPr>
          <a:xfrm>
            <a:off x="810431" y="5014332"/>
            <a:ext cx="2738140" cy="1085948"/>
            <a:chOff x="302738" y="4417056"/>
            <a:chExt cx="2851594" cy="1085948"/>
          </a:xfrm>
        </p:grpSpPr>
        <p:sp>
          <p:nvSpPr>
            <p:cNvPr id="1591" name="Google Shape;1591;p82"/>
            <p:cNvSpPr txBox="1"/>
            <p:nvPr/>
          </p:nvSpPr>
          <p:spPr>
            <a:xfrm>
              <a:off x="302738" y="4417056"/>
              <a:ext cx="2851594" cy="276999"/>
            </a:xfrm>
            <a:prstGeom prst="rect">
              <a:avLst/>
            </a:prstGeom>
            <a:noFill/>
            <a:ln>
              <a:noFill/>
            </a:ln>
          </p:spPr>
          <p:txBody>
            <a:bodyPr spcFirstLastPara="1" wrap="square" lIns="0" tIns="45700" rIns="91425" bIns="45700" anchor="ctr" anchorCtr="0">
              <a:no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592" name="Google Shape;1592;p82"/>
            <p:cNvSpPr txBox="1"/>
            <p:nvPr/>
          </p:nvSpPr>
          <p:spPr>
            <a:xfrm>
              <a:off x="302738" y="4672007"/>
              <a:ext cx="2851594" cy="830997"/>
            </a:xfrm>
            <a:prstGeom prst="rect">
              <a:avLst/>
            </a:prstGeom>
            <a:noFill/>
            <a:ln>
              <a:noFill/>
            </a:ln>
          </p:spPr>
          <p:txBody>
            <a:bodyPr spcFirstLastPara="1" wrap="square" lIns="0"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hope and I believe that this Template will your Time.</a:t>
              </a:r>
              <a:endParaRPr sz="1200">
                <a:solidFill>
                  <a:srgbClr val="3F3F3F"/>
                </a:solidFill>
                <a:latin typeface="Arial"/>
                <a:ea typeface="Arial"/>
                <a:cs typeface="Arial"/>
                <a:sym typeface="Arial"/>
              </a:endParaRPr>
            </a:p>
          </p:txBody>
        </p:sp>
      </p:grpSp>
      <p:grpSp>
        <p:nvGrpSpPr>
          <p:cNvPr id="1593" name="Google Shape;1593;p82"/>
          <p:cNvGrpSpPr/>
          <p:nvPr/>
        </p:nvGrpSpPr>
        <p:grpSpPr>
          <a:xfrm>
            <a:off x="810431" y="1846690"/>
            <a:ext cx="2738140" cy="1085948"/>
            <a:chOff x="302738" y="4417056"/>
            <a:chExt cx="2851594" cy="1085948"/>
          </a:xfrm>
        </p:grpSpPr>
        <p:sp>
          <p:nvSpPr>
            <p:cNvPr id="1594" name="Google Shape;1594;p82"/>
            <p:cNvSpPr txBox="1"/>
            <p:nvPr/>
          </p:nvSpPr>
          <p:spPr>
            <a:xfrm>
              <a:off x="302738" y="4417056"/>
              <a:ext cx="2851594" cy="276999"/>
            </a:xfrm>
            <a:prstGeom prst="rect">
              <a:avLst/>
            </a:prstGeom>
            <a:noFill/>
            <a:ln>
              <a:noFill/>
            </a:ln>
          </p:spPr>
          <p:txBody>
            <a:bodyPr spcFirstLastPara="1" wrap="square" lIns="0" tIns="45700" rIns="91425" bIns="45700" anchor="ctr" anchorCtr="0">
              <a:no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595" name="Google Shape;1595;p82"/>
            <p:cNvSpPr txBox="1"/>
            <p:nvPr/>
          </p:nvSpPr>
          <p:spPr>
            <a:xfrm>
              <a:off x="302738" y="4672007"/>
              <a:ext cx="2851594" cy="830997"/>
            </a:xfrm>
            <a:prstGeom prst="rect">
              <a:avLst/>
            </a:prstGeom>
            <a:noFill/>
            <a:ln>
              <a:noFill/>
            </a:ln>
          </p:spPr>
          <p:txBody>
            <a:bodyPr spcFirstLastPara="1" wrap="square" lIns="0"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hope and I believe that this Template will your Time.</a:t>
              </a:r>
              <a:endParaRPr sz="1200">
                <a:solidFill>
                  <a:srgbClr val="3F3F3F"/>
                </a:solidFill>
                <a:latin typeface="Arial"/>
                <a:ea typeface="Arial"/>
                <a:cs typeface="Arial"/>
                <a:sym typeface="Arial"/>
              </a:endParaRPr>
            </a:p>
          </p:txBody>
        </p:sp>
      </p:grpSp>
      <p:grpSp>
        <p:nvGrpSpPr>
          <p:cNvPr id="1596" name="Google Shape;1596;p82"/>
          <p:cNvGrpSpPr/>
          <p:nvPr/>
        </p:nvGrpSpPr>
        <p:grpSpPr>
          <a:xfrm>
            <a:off x="8686367" y="5014332"/>
            <a:ext cx="2738140" cy="1085948"/>
            <a:chOff x="302738" y="4417056"/>
            <a:chExt cx="2851594" cy="1085948"/>
          </a:xfrm>
        </p:grpSpPr>
        <p:sp>
          <p:nvSpPr>
            <p:cNvPr id="1597" name="Google Shape;1597;p82"/>
            <p:cNvSpPr txBox="1"/>
            <p:nvPr/>
          </p:nvSpPr>
          <p:spPr>
            <a:xfrm>
              <a:off x="302738" y="4417056"/>
              <a:ext cx="2851594" cy="276999"/>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598" name="Google Shape;1598;p82"/>
            <p:cNvSpPr txBox="1"/>
            <p:nvPr/>
          </p:nvSpPr>
          <p:spPr>
            <a:xfrm>
              <a:off x="302738" y="4672007"/>
              <a:ext cx="2851594" cy="830997"/>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hope and I believe that this Template will your Time.</a:t>
              </a:r>
              <a:endParaRPr sz="1200">
                <a:solidFill>
                  <a:srgbClr val="3F3F3F"/>
                </a:solidFill>
                <a:latin typeface="Arial"/>
                <a:ea typeface="Arial"/>
                <a:cs typeface="Arial"/>
                <a:sym typeface="Arial"/>
              </a:endParaRPr>
            </a:p>
          </p:txBody>
        </p:sp>
      </p:grpSp>
      <p:cxnSp>
        <p:nvCxnSpPr>
          <p:cNvPr id="1599" name="Google Shape;1599;p82"/>
          <p:cNvCxnSpPr/>
          <p:nvPr/>
        </p:nvCxnSpPr>
        <p:spPr>
          <a:xfrm rot="10800000" flipH="1">
            <a:off x="6692630" y="1926768"/>
            <a:ext cx="1780200" cy="1332000"/>
          </a:xfrm>
          <a:prstGeom prst="bentConnector3">
            <a:avLst>
              <a:gd name="adj1" fmla="val -274"/>
            </a:avLst>
          </a:prstGeom>
          <a:noFill/>
          <a:ln w="9525" cap="flat" cmpd="sng">
            <a:solidFill>
              <a:srgbClr val="A5A5A5"/>
            </a:solidFill>
            <a:prstDash val="solid"/>
            <a:miter lim="800000"/>
            <a:headEnd type="oval" w="med" len="med"/>
            <a:tailEnd type="oval" w="med" len="med"/>
          </a:ln>
        </p:spPr>
      </p:cxnSp>
      <p:cxnSp>
        <p:nvCxnSpPr>
          <p:cNvPr id="1600" name="Google Shape;1600;p82"/>
          <p:cNvCxnSpPr/>
          <p:nvPr/>
        </p:nvCxnSpPr>
        <p:spPr>
          <a:xfrm rot="10800000">
            <a:off x="7140194" y="4393832"/>
            <a:ext cx="1332600" cy="759000"/>
          </a:xfrm>
          <a:prstGeom prst="bentConnector3">
            <a:avLst>
              <a:gd name="adj1" fmla="val 98911"/>
            </a:avLst>
          </a:prstGeom>
          <a:noFill/>
          <a:ln w="9525" cap="flat" cmpd="sng">
            <a:solidFill>
              <a:srgbClr val="A5A5A5"/>
            </a:solidFill>
            <a:prstDash val="solid"/>
            <a:miter lim="800000"/>
            <a:headEnd type="oval" w="med" len="med"/>
            <a:tailEnd type="oval" w="med" len="med"/>
          </a:ln>
        </p:spPr>
      </p:cxnSp>
      <p:cxnSp>
        <p:nvCxnSpPr>
          <p:cNvPr id="1601" name="Google Shape;1601;p82"/>
          <p:cNvCxnSpPr/>
          <p:nvPr/>
        </p:nvCxnSpPr>
        <p:spPr>
          <a:xfrm rot="10800000" flipH="1">
            <a:off x="2845273" y="4423104"/>
            <a:ext cx="1597800" cy="529200"/>
          </a:xfrm>
          <a:prstGeom prst="bentConnector3">
            <a:avLst>
              <a:gd name="adj1" fmla="val -530"/>
            </a:avLst>
          </a:prstGeom>
          <a:noFill/>
          <a:ln w="9525" cap="flat" cmpd="sng">
            <a:solidFill>
              <a:srgbClr val="A5A5A5"/>
            </a:solidFill>
            <a:prstDash val="solid"/>
            <a:miter lim="800000"/>
            <a:headEnd type="oval" w="med" len="med"/>
            <a:tailEnd type="oval" w="med" len="med"/>
          </a:ln>
        </p:spPr>
      </p:cxnSp>
      <p:cxnSp>
        <p:nvCxnSpPr>
          <p:cNvPr id="1602" name="Google Shape;1602;p82"/>
          <p:cNvCxnSpPr/>
          <p:nvPr/>
        </p:nvCxnSpPr>
        <p:spPr>
          <a:xfrm>
            <a:off x="3720911" y="1985190"/>
            <a:ext cx="1150500" cy="270000"/>
          </a:xfrm>
          <a:prstGeom prst="bentConnector3">
            <a:avLst>
              <a:gd name="adj1" fmla="val 99891"/>
            </a:avLst>
          </a:prstGeom>
          <a:noFill/>
          <a:ln w="9525" cap="flat" cmpd="sng">
            <a:solidFill>
              <a:srgbClr val="A5A5A5"/>
            </a:solidFill>
            <a:prstDash val="solid"/>
            <a:miter lim="800000"/>
            <a:headEnd type="oval" w="med" len="med"/>
            <a:tailEnd type="oval" w="med" len="med"/>
          </a:ln>
        </p:spPr>
      </p:cxnSp>
      <p:grpSp>
        <p:nvGrpSpPr>
          <p:cNvPr id="1603" name="Google Shape;1603;p82"/>
          <p:cNvGrpSpPr/>
          <p:nvPr/>
        </p:nvGrpSpPr>
        <p:grpSpPr>
          <a:xfrm>
            <a:off x="4354668" y="2271238"/>
            <a:ext cx="3852290" cy="3268831"/>
            <a:chOff x="4708647" y="2271244"/>
            <a:chExt cx="3462733" cy="2938275"/>
          </a:xfrm>
        </p:grpSpPr>
        <p:sp>
          <p:nvSpPr>
            <p:cNvPr id="1604" name="Google Shape;1604;p82"/>
            <p:cNvSpPr/>
            <p:nvPr/>
          </p:nvSpPr>
          <p:spPr>
            <a:xfrm>
              <a:off x="5424880" y="2949383"/>
              <a:ext cx="1626249" cy="1630087"/>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605" name="Google Shape;1605;p82"/>
            <p:cNvSpPr/>
            <p:nvPr/>
          </p:nvSpPr>
          <p:spPr>
            <a:xfrm>
              <a:off x="7043973" y="3247219"/>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606" name="Google Shape;1606;p82"/>
            <p:cNvSpPr/>
            <p:nvPr/>
          </p:nvSpPr>
          <p:spPr>
            <a:xfrm>
              <a:off x="4755968" y="2271244"/>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607" name="Google Shape;1607;p82"/>
            <p:cNvSpPr/>
            <p:nvPr/>
          </p:nvSpPr>
          <p:spPr>
            <a:xfrm>
              <a:off x="4708647" y="4079451"/>
              <a:ext cx="1127407" cy="1130068"/>
            </a:xfrm>
            <a:custGeom>
              <a:avLst/>
              <a:gdLst/>
              <a:ahLst/>
              <a:cxnLst/>
              <a:rect l="l" t="t" r="r" b="b"/>
              <a:pathLst>
                <a:path w="1792010" h="1796239" extrusionOk="0">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sp>
        <p:nvSpPr>
          <p:cNvPr id="1608" name="Google Shape;1608;p82"/>
          <p:cNvSpPr/>
          <p:nvPr/>
        </p:nvSpPr>
        <p:spPr>
          <a:xfrm>
            <a:off x="4816559" y="2751411"/>
            <a:ext cx="435772" cy="319352"/>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9" name="Google Shape;1609;p82"/>
          <p:cNvSpPr/>
          <p:nvPr/>
        </p:nvSpPr>
        <p:spPr>
          <a:xfrm>
            <a:off x="7353444" y="3868144"/>
            <a:ext cx="461850" cy="234952"/>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0" name="Google Shape;1610;p82"/>
          <p:cNvSpPr/>
          <p:nvPr/>
        </p:nvSpPr>
        <p:spPr>
          <a:xfrm>
            <a:off x="4813952" y="4734210"/>
            <a:ext cx="370902" cy="380272"/>
          </a:xfrm>
          <a:custGeom>
            <a:avLst/>
            <a:gdLst/>
            <a:ahLst/>
            <a:cxnLst/>
            <a:rect l="l" t="t" r="r" b="b"/>
            <a:pathLst>
              <a:path w="2296594" h="2354614" extrusionOk="0">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1" name="Google Shape;1611;p82"/>
          <p:cNvSpPr/>
          <p:nvPr/>
        </p:nvSpPr>
        <p:spPr>
          <a:xfrm rot="2700000">
            <a:off x="5927926" y="3558713"/>
            <a:ext cx="306172" cy="750225"/>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615"/>
        <p:cNvGrpSpPr/>
        <p:nvPr/>
      </p:nvGrpSpPr>
      <p:grpSpPr>
        <a:xfrm>
          <a:off x="0" y="0"/>
          <a:ext cx="0" cy="0"/>
          <a:chOff x="0" y="0"/>
          <a:chExt cx="0" cy="0"/>
        </a:xfrm>
      </p:grpSpPr>
      <p:sp>
        <p:nvSpPr>
          <p:cNvPr id="1616" name="Google Shape;1616;p8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aphicFrame>
        <p:nvGraphicFramePr>
          <p:cNvPr id="1617" name="Google Shape;1617;p83"/>
          <p:cNvGraphicFramePr/>
          <p:nvPr/>
        </p:nvGraphicFramePr>
        <p:xfrm>
          <a:off x="940528" y="1785260"/>
          <a:ext cx="3000000" cy="3000000"/>
        </p:xfrm>
        <a:graphic>
          <a:graphicData uri="http://schemas.openxmlformats.org/drawingml/2006/table">
            <a:tbl>
              <a:tblPr firstRow="1" lastCol="1" bandRow="1" bandCol="1">
                <a:noFill/>
                <a:tableStyleId>{AA569B3E-66B2-4104-9CAE-FFDAC3CE7D36}</a:tableStyleId>
              </a:tblPr>
              <a:tblGrid>
                <a:gridCol w="2810450">
                  <a:extLst>
                    <a:ext uri="{9D8B030D-6E8A-4147-A177-3AD203B41FA5}">
                      <a16:colId xmlns:a16="http://schemas.microsoft.com/office/drawing/2014/main" val="20000"/>
                    </a:ext>
                  </a:extLst>
                </a:gridCol>
                <a:gridCol w="306300">
                  <a:extLst>
                    <a:ext uri="{9D8B030D-6E8A-4147-A177-3AD203B41FA5}">
                      <a16:colId xmlns:a16="http://schemas.microsoft.com/office/drawing/2014/main" val="20001"/>
                    </a:ext>
                  </a:extLst>
                </a:gridCol>
                <a:gridCol w="2014675">
                  <a:extLst>
                    <a:ext uri="{9D8B030D-6E8A-4147-A177-3AD203B41FA5}">
                      <a16:colId xmlns:a16="http://schemas.microsoft.com/office/drawing/2014/main" val="20002"/>
                    </a:ext>
                  </a:extLst>
                </a:gridCol>
                <a:gridCol w="278675">
                  <a:extLst>
                    <a:ext uri="{9D8B030D-6E8A-4147-A177-3AD203B41FA5}">
                      <a16:colId xmlns:a16="http://schemas.microsoft.com/office/drawing/2014/main" val="20003"/>
                    </a:ext>
                  </a:extLst>
                </a:gridCol>
                <a:gridCol w="270775">
                  <a:extLst>
                    <a:ext uri="{9D8B030D-6E8A-4147-A177-3AD203B41FA5}">
                      <a16:colId xmlns:a16="http://schemas.microsoft.com/office/drawing/2014/main" val="20004"/>
                    </a:ext>
                  </a:extLst>
                </a:gridCol>
                <a:gridCol w="1923100">
                  <a:extLst>
                    <a:ext uri="{9D8B030D-6E8A-4147-A177-3AD203B41FA5}">
                      <a16:colId xmlns:a16="http://schemas.microsoft.com/office/drawing/2014/main" val="20005"/>
                    </a:ext>
                  </a:extLst>
                </a:gridCol>
                <a:gridCol w="265250">
                  <a:extLst>
                    <a:ext uri="{9D8B030D-6E8A-4147-A177-3AD203B41FA5}">
                      <a16:colId xmlns:a16="http://schemas.microsoft.com/office/drawing/2014/main" val="20006"/>
                    </a:ext>
                  </a:extLst>
                </a:gridCol>
                <a:gridCol w="284200">
                  <a:extLst>
                    <a:ext uri="{9D8B030D-6E8A-4147-A177-3AD203B41FA5}">
                      <a16:colId xmlns:a16="http://schemas.microsoft.com/office/drawing/2014/main" val="20007"/>
                    </a:ext>
                  </a:extLst>
                </a:gridCol>
                <a:gridCol w="1910050">
                  <a:extLst>
                    <a:ext uri="{9D8B030D-6E8A-4147-A177-3AD203B41FA5}">
                      <a16:colId xmlns:a16="http://schemas.microsoft.com/office/drawing/2014/main" val="20008"/>
                    </a:ext>
                  </a:extLst>
                </a:gridCol>
                <a:gridCol w="264875">
                  <a:extLst>
                    <a:ext uri="{9D8B030D-6E8A-4147-A177-3AD203B41FA5}">
                      <a16:colId xmlns:a16="http://schemas.microsoft.com/office/drawing/2014/main" val="20009"/>
                    </a:ext>
                  </a:extLst>
                </a:gridCol>
              </a:tblGrid>
              <a:tr h="419700">
                <a:tc>
                  <a:txBody>
                    <a:bodyPr/>
                    <a:lstStyle/>
                    <a:p>
                      <a:pPr marL="0" marR="0" lvl="0" indent="0" algn="ctr" rtl="0">
                        <a:lnSpc>
                          <a:spcPct val="100000"/>
                        </a:lnSpc>
                        <a:spcBef>
                          <a:spcPts val="0"/>
                        </a:spcBef>
                        <a:spcAft>
                          <a:spcPts val="0"/>
                        </a:spcAft>
                        <a:buNone/>
                      </a:pPr>
                      <a:r>
                        <a:rPr lang="en-US" sz="1400" b="1" u="none" strike="noStrike" cap="none">
                          <a:solidFill>
                            <a:schemeClr val="lt1"/>
                          </a:solidFill>
                          <a:latin typeface="Arial"/>
                          <a:ea typeface="Arial"/>
                          <a:cs typeface="Arial"/>
                          <a:sym typeface="Arial"/>
                        </a:rPr>
                        <a:t>TITLE</a:t>
                      </a:r>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gridSpan="3">
                  <a:txBody>
                    <a:bodyPr/>
                    <a:lstStyle/>
                    <a:p>
                      <a:pPr marL="0" marR="0" lvl="0" indent="0" algn="ctr" rtl="0">
                        <a:lnSpc>
                          <a:spcPct val="100000"/>
                        </a:lnSpc>
                        <a:spcBef>
                          <a:spcPts val="0"/>
                        </a:spcBef>
                        <a:spcAft>
                          <a:spcPts val="0"/>
                        </a:spcAft>
                        <a:buNone/>
                      </a:pPr>
                      <a:r>
                        <a:rPr lang="en-US" sz="1400" b="1" u="none" strike="noStrike" cap="none">
                          <a:solidFill>
                            <a:schemeClr val="lt1"/>
                          </a:solidFill>
                          <a:latin typeface="Arial"/>
                          <a:ea typeface="Arial"/>
                          <a:cs typeface="Arial"/>
                          <a:sym typeface="Arial"/>
                        </a:rPr>
                        <a:t>A TITLE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None/>
                      </a:pPr>
                      <a:r>
                        <a:rPr lang="en-US" sz="1400" b="1" u="none" strike="noStrike" cap="none">
                          <a:solidFill>
                            <a:schemeClr val="lt1"/>
                          </a:solidFill>
                          <a:latin typeface="Arial"/>
                          <a:ea typeface="Arial"/>
                          <a:cs typeface="Arial"/>
                          <a:sym typeface="Arial"/>
                        </a:rPr>
                        <a:t>B TITLE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chemeClr val="lt1"/>
                        </a:buClr>
                        <a:buSzPts val="1400"/>
                        <a:buFont typeface="Arial"/>
                        <a:buNone/>
                      </a:pPr>
                      <a:r>
                        <a:rPr lang="en-US" sz="1400" b="1" u="none" strike="noStrike" cap="none">
                          <a:solidFill>
                            <a:schemeClr val="lt1"/>
                          </a:solidFill>
                          <a:latin typeface="Arial"/>
                          <a:ea typeface="Arial"/>
                          <a:cs typeface="Arial"/>
                          <a:sym typeface="Arial"/>
                        </a:rPr>
                        <a:t>C TITLE</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3075">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Replaced with your own text. </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Text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PowerPiont Template</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Content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Replaced with your own text. </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Text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CE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PowerPiont Template</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Content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Replaced with your own text. </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Text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PowerPiont Template</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Content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Replaced with your own text. </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Text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63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PowerPiont Template</a:t>
                      </a:r>
                      <a:endParaRPr sz="1200" u="none" strike="noStrike" cap="none">
                        <a:solidFill>
                          <a:srgbClr val="3F3F3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Content Here</a:t>
                      </a:r>
                      <a:endParaRPr sz="120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Content Here</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Text</a:t>
                      </a:r>
                      <a:endParaRPr sz="1200" b="0" u="none" strike="noStrike" cap="none">
                        <a:solidFill>
                          <a:srgbClr val="3F3F3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9700">
                <a:tc>
                  <a:txBody>
                    <a:bodyPr/>
                    <a:lstStyle/>
                    <a:p>
                      <a:pPr marL="0" marR="0" lvl="0" indent="0" algn="l" rtl="0">
                        <a:spcBef>
                          <a:spcPts val="0"/>
                        </a:spcBef>
                        <a:spcAft>
                          <a:spcPts val="0"/>
                        </a:spcAft>
                        <a:buNone/>
                      </a:pPr>
                      <a:r>
                        <a:rPr lang="en-US" sz="1200" u="none" strike="noStrike" cap="none">
                          <a:solidFill>
                            <a:srgbClr val="3F3F3F"/>
                          </a:solidFill>
                          <a:latin typeface="Arial"/>
                          <a:ea typeface="Arial"/>
                          <a:cs typeface="Arial"/>
                          <a:sym typeface="Arial"/>
                        </a:rPr>
                        <a:t>Content Here</a:t>
                      </a:r>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rgbClr val="F2F2F2"/>
                    </a:solidFill>
                  </a:tcPr>
                </a:tc>
                <a:tc gridSpan="3">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Text Here</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Text</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Content Here</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42250">
                <a:tc rowSpan="3">
                  <a:txBody>
                    <a:bodyPr/>
                    <a:lstStyle/>
                    <a:p>
                      <a:pPr marL="0" marR="0" lvl="0" indent="0" algn="l" rtl="0">
                        <a:spcBef>
                          <a:spcPts val="0"/>
                        </a:spcBef>
                        <a:spcAft>
                          <a:spcPts val="0"/>
                        </a:spcAft>
                        <a:buNone/>
                      </a:pPr>
                      <a:endParaRPr sz="120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rgbClr val="3F3F3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300"/>
                        <a:buFont typeface="Arial"/>
                        <a:buNone/>
                      </a:pPr>
                      <a:endParaRPr sz="30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300"/>
                        <a:buFont typeface="Arial"/>
                        <a:buNone/>
                      </a:pPr>
                      <a:endParaRPr sz="3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380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200"/>
                        <a:buFont typeface="Arial"/>
                        <a:buNone/>
                      </a:pPr>
                      <a:endParaRPr sz="120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Content Here</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1" u="none" strike="noStrike" cap="none">
                        <a:solidFill>
                          <a:schemeClr val="lt1"/>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Content Here</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1" u="none" strike="noStrike" cap="none">
                        <a:solidFill>
                          <a:schemeClr val="lt1"/>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Content Here</a:t>
                      </a:r>
                      <a:endParaRPr sz="1200" b="1"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1176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00"/>
                        <a:buFont typeface="Arial"/>
                        <a:buNone/>
                      </a:pPr>
                      <a:endParaRPr sz="10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12700" cap="flat" cmpd="sng">
                      <a:solidFill>
                        <a:srgbClr val="3F3F3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00"/>
                        <a:buFont typeface="Arial"/>
                        <a:buNone/>
                      </a:pPr>
                      <a:endParaRPr sz="100" b="0" u="none" strike="noStrike" cap="none">
                        <a:solidFill>
                          <a:srgbClr val="7F7F7F"/>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3F3F3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3F3F3F"/>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621"/>
        <p:cNvGrpSpPr/>
        <p:nvPr/>
      </p:nvGrpSpPr>
      <p:grpSpPr>
        <a:xfrm>
          <a:off x="0" y="0"/>
          <a:ext cx="0" cy="0"/>
          <a:chOff x="0" y="0"/>
          <a:chExt cx="0" cy="0"/>
        </a:xfrm>
      </p:grpSpPr>
      <p:sp>
        <p:nvSpPr>
          <p:cNvPr id="1622" name="Google Shape;1622;p84"/>
          <p:cNvSpPr>
            <a:spLocks noGrp="1"/>
          </p:cNvSpPr>
          <p:nvPr>
            <p:ph type="pic" idx="2"/>
          </p:nvPr>
        </p:nvSpPr>
        <p:spPr>
          <a:xfrm>
            <a:off x="0" y="-1"/>
            <a:ext cx="12192000" cy="3838575"/>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623" name="Google Shape;1623;p84"/>
          <p:cNvSpPr txBox="1"/>
          <p:nvPr/>
        </p:nvSpPr>
        <p:spPr>
          <a:xfrm>
            <a:off x="1969099" y="4099762"/>
            <a:ext cx="8279346" cy="76944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a:solidFill>
                  <a:schemeClr val="lt1"/>
                </a:solidFill>
                <a:latin typeface="Arial"/>
                <a:ea typeface="Arial"/>
                <a:cs typeface="Arial"/>
                <a:sym typeface="Arial"/>
              </a:rPr>
              <a:t>Awesome Presentation</a:t>
            </a:r>
            <a:endParaRPr sz="4400" b="1">
              <a:solidFill>
                <a:schemeClr val="lt1"/>
              </a:solidFill>
              <a:latin typeface="Arial"/>
              <a:ea typeface="Arial"/>
              <a:cs typeface="Arial"/>
              <a:sym typeface="Arial"/>
            </a:endParaRPr>
          </a:p>
        </p:txBody>
      </p:sp>
      <p:sp>
        <p:nvSpPr>
          <p:cNvPr id="1624" name="Google Shape;1624;p84"/>
          <p:cNvSpPr txBox="1"/>
          <p:nvPr/>
        </p:nvSpPr>
        <p:spPr>
          <a:xfrm>
            <a:off x="1956327" y="4886641"/>
            <a:ext cx="8279346" cy="369332"/>
          </a:xfrm>
          <a:prstGeom prst="rect">
            <a:avLst/>
          </a:prstGeom>
          <a:noFill/>
          <a:ln>
            <a:noFill/>
          </a:ln>
        </p:spPr>
        <p:txBody>
          <a:bodyPr spcFirstLastPara="1" wrap="square" lIns="48000" tIns="0" rIns="24000" bIns="0" anchor="t"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We Create Professional Presentation</a:t>
            </a:r>
            <a:endParaRPr sz="2400">
              <a:solidFill>
                <a:schemeClr val="lt1"/>
              </a:solidFill>
              <a:latin typeface="Arial"/>
              <a:ea typeface="Arial"/>
              <a:cs typeface="Arial"/>
              <a:sym typeface="Arial"/>
            </a:endParaRPr>
          </a:p>
        </p:txBody>
      </p:sp>
      <p:sp>
        <p:nvSpPr>
          <p:cNvPr id="1625" name="Google Shape;1625;p84"/>
          <p:cNvSpPr/>
          <p:nvPr/>
        </p:nvSpPr>
        <p:spPr>
          <a:xfrm>
            <a:off x="1543050" y="5476875"/>
            <a:ext cx="8782050"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26" name="Google Shape;1626;p84"/>
          <p:cNvSpPr txBox="1"/>
          <p:nvPr/>
        </p:nvSpPr>
        <p:spPr>
          <a:xfrm>
            <a:off x="2047876" y="5656023"/>
            <a:ext cx="812179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You can simply impress your audience and add a unique zing and appeal to your Presentations. 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a:t>
            </a:r>
            <a:endParaRPr sz="1200">
              <a:solidFill>
                <a:schemeClr val="lt1"/>
              </a:solidFill>
              <a:latin typeface="Arial"/>
              <a:ea typeface="Arial"/>
              <a:cs typeface="Arial"/>
              <a:sym typeface="Arial"/>
            </a:endParaRPr>
          </a:p>
        </p:txBody>
      </p:sp>
      <p:sp>
        <p:nvSpPr>
          <p:cNvPr id="1627" name="Google Shape;1627;p84"/>
          <p:cNvSpPr/>
          <p:nvPr/>
        </p:nvSpPr>
        <p:spPr>
          <a:xfrm>
            <a:off x="0" y="2378109"/>
            <a:ext cx="4706782" cy="1794817"/>
          </a:xfrm>
          <a:custGeom>
            <a:avLst/>
            <a:gdLst/>
            <a:ahLst/>
            <a:cxnLst/>
            <a:rect l="l" t="t" r="r" b="b"/>
            <a:pathLst>
              <a:path w="4706782" h="1794817" extrusionOk="0">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631"/>
        <p:cNvGrpSpPr/>
        <p:nvPr/>
      </p:nvGrpSpPr>
      <p:grpSpPr>
        <a:xfrm>
          <a:off x="0" y="0"/>
          <a:ext cx="0" cy="0"/>
          <a:chOff x="0" y="0"/>
          <a:chExt cx="0" cy="0"/>
        </a:xfrm>
      </p:grpSpPr>
      <p:sp>
        <p:nvSpPr>
          <p:cNvPr id="1632" name="Google Shape;1632;p8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cxnSp>
        <p:nvCxnSpPr>
          <p:cNvPr id="1633" name="Google Shape;1633;p85"/>
          <p:cNvCxnSpPr/>
          <p:nvPr/>
        </p:nvCxnSpPr>
        <p:spPr>
          <a:xfrm>
            <a:off x="4780744" y="3676410"/>
            <a:ext cx="1315200" cy="1466100"/>
          </a:xfrm>
          <a:prstGeom prst="straightConnector1">
            <a:avLst/>
          </a:prstGeom>
          <a:noFill/>
          <a:ln w="19050" cap="flat" cmpd="sng">
            <a:solidFill>
              <a:srgbClr val="161722"/>
            </a:solidFill>
            <a:prstDash val="dot"/>
            <a:miter lim="800000"/>
            <a:headEnd type="triangle" w="med" len="med"/>
            <a:tailEnd type="none" w="sm" len="sm"/>
          </a:ln>
        </p:spPr>
      </p:cxnSp>
      <p:cxnSp>
        <p:nvCxnSpPr>
          <p:cNvPr id="1634" name="Google Shape;1634;p85"/>
          <p:cNvCxnSpPr/>
          <p:nvPr/>
        </p:nvCxnSpPr>
        <p:spPr>
          <a:xfrm>
            <a:off x="2164882" y="3676410"/>
            <a:ext cx="2956200" cy="1397100"/>
          </a:xfrm>
          <a:prstGeom prst="straightConnector1">
            <a:avLst/>
          </a:prstGeom>
          <a:noFill/>
          <a:ln w="19050" cap="flat" cmpd="sng">
            <a:solidFill>
              <a:srgbClr val="161722"/>
            </a:solidFill>
            <a:prstDash val="dot"/>
            <a:miter lim="800000"/>
            <a:headEnd type="triangle" w="med" len="med"/>
            <a:tailEnd type="none" w="sm" len="sm"/>
          </a:ln>
        </p:spPr>
      </p:cxnSp>
      <p:cxnSp>
        <p:nvCxnSpPr>
          <p:cNvPr id="1635" name="Google Shape;1635;p85"/>
          <p:cNvCxnSpPr/>
          <p:nvPr/>
        </p:nvCxnSpPr>
        <p:spPr>
          <a:xfrm flipH="1">
            <a:off x="6096106" y="3676410"/>
            <a:ext cx="1300500" cy="1466100"/>
          </a:xfrm>
          <a:prstGeom prst="straightConnector1">
            <a:avLst/>
          </a:prstGeom>
          <a:noFill/>
          <a:ln w="19050" cap="flat" cmpd="sng">
            <a:solidFill>
              <a:srgbClr val="161722"/>
            </a:solidFill>
            <a:prstDash val="dot"/>
            <a:miter lim="800000"/>
            <a:headEnd type="triangle" w="med" len="med"/>
            <a:tailEnd type="none" w="sm" len="sm"/>
          </a:ln>
        </p:spPr>
      </p:cxnSp>
      <p:cxnSp>
        <p:nvCxnSpPr>
          <p:cNvPr id="1636" name="Google Shape;1636;p85"/>
          <p:cNvCxnSpPr/>
          <p:nvPr/>
        </p:nvCxnSpPr>
        <p:spPr>
          <a:xfrm flipH="1">
            <a:off x="7036768" y="3676410"/>
            <a:ext cx="2975700" cy="1397100"/>
          </a:xfrm>
          <a:prstGeom prst="straightConnector1">
            <a:avLst/>
          </a:prstGeom>
          <a:noFill/>
          <a:ln w="19050" cap="flat" cmpd="sng">
            <a:solidFill>
              <a:srgbClr val="161722"/>
            </a:solidFill>
            <a:prstDash val="dot"/>
            <a:miter lim="800000"/>
            <a:headEnd type="triangle" w="med" len="med"/>
            <a:tailEnd type="none" w="sm" len="sm"/>
          </a:ln>
        </p:spPr>
      </p:cxnSp>
      <p:grpSp>
        <p:nvGrpSpPr>
          <p:cNvPr id="1637" name="Google Shape;1637;p85"/>
          <p:cNvGrpSpPr/>
          <p:nvPr/>
        </p:nvGrpSpPr>
        <p:grpSpPr>
          <a:xfrm>
            <a:off x="7902786" y="4758084"/>
            <a:ext cx="3459753" cy="923330"/>
            <a:chOff x="2551705" y="4283314"/>
            <a:chExt cx="2357003" cy="923330"/>
          </a:xfrm>
        </p:grpSpPr>
        <p:sp>
          <p:nvSpPr>
            <p:cNvPr id="1638" name="Google Shape;1638;p85"/>
            <p:cNvSpPr txBox="1"/>
            <p:nvPr/>
          </p:nvSpPr>
          <p:spPr>
            <a:xfrm>
              <a:off x="2551706" y="4560313"/>
              <a:ext cx="235700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a:t>
              </a:r>
              <a:endParaRPr/>
            </a:p>
          </p:txBody>
        </p:sp>
        <p:sp>
          <p:nvSpPr>
            <p:cNvPr id="1639" name="Google Shape;1639;p85"/>
            <p:cNvSpPr txBox="1"/>
            <p:nvPr/>
          </p:nvSpPr>
          <p:spPr>
            <a:xfrm>
              <a:off x="2551705" y="4283314"/>
              <a:ext cx="233696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Your Text Here</a:t>
              </a:r>
              <a:endParaRPr sz="1200" b="1">
                <a:solidFill>
                  <a:srgbClr val="3F3F3F"/>
                </a:solidFill>
                <a:latin typeface="Arial"/>
                <a:ea typeface="Arial"/>
                <a:cs typeface="Arial"/>
                <a:sym typeface="Arial"/>
              </a:endParaRPr>
            </a:p>
          </p:txBody>
        </p:sp>
      </p:grpSp>
      <p:grpSp>
        <p:nvGrpSpPr>
          <p:cNvPr id="1640" name="Google Shape;1640;p85"/>
          <p:cNvGrpSpPr/>
          <p:nvPr/>
        </p:nvGrpSpPr>
        <p:grpSpPr>
          <a:xfrm>
            <a:off x="829462" y="4758084"/>
            <a:ext cx="3430340" cy="923330"/>
            <a:chOff x="2551705" y="4283314"/>
            <a:chExt cx="2357003" cy="923330"/>
          </a:xfrm>
        </p:grpSpPr>
        <p:sp>
          <p:nvSpPr>
            <p:cNvPr id="1641" name="Google Shape;1641;p85"/>
            <p:cNvSpPr txBox="1"/>
            <p:nvPr/>
          </p:nvSpPr>
          <p:spPr>
            <a:xfrm>
              <a:off x="2551706" y="4560313"/>
              <a:ext cx="2357002"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a:t>
              </a:r>
              <a:endParaRPr/>
            </a:p>
          </p:txBody>
        </p:sp>
        <p:sp>
          <p:nvSpPr>
            <p:cNvPr id="1642" name="Google Shape;1642;p85"/>
            <p:cNvSpPr txBox="1"/>
            <p:nvPr/>
          </p:nvSpPr>
          <p:spPr>
            <a:xfrm>
              <a:off x="2551705" y="4283314"/>
              <a:ext cx="2336966"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Your Text Here</a:t>
              </a:r>
              <a:endParaRPr sz="1200" b="1">
                <a:solidFill>
                  <a:srgbClr val="3F3F3F"/>
                </a:solidFill>
                <a:latin typeface="Arial"/>
                <a:ea typeface="Arial"/>
                <a:cs typeface="Arial"/>
                <a:sym typeface="Arial"/>
              </a:endParaRPr>
            </a:p>
          </p:txBody>
        </p:sp>
      </p:grpSp>
      <p:sp>
        <p:nvSpPr>
          <p:cNvPr id="1643" name="Google Shape;1643;p85"/>
          <p:cNvSpPr/>
          <p:nvPr/>
        </p:nvSpPr>
        <p:spPr>
          <a:xfrm>
            <a:off x="5183610" y="4209724"/>
            <a:ext cx="1809042" cy="1809042"/>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AB117"/>
              </a:solidFill>
              <a:latin typeface="Arial"/>
              <a:ea typeface="Arial"/>
              <a:cs typeface="Arial"/>
              <a:sym typeface="Arial"/>
            </a:endParaRPr>
          </a:p>
        </p:txBody>
      </p:sp>
      <p:grpSp>
        <p:nvGrpSpPr>
          <p:cNvPr id="1644" name="Google Shape;1644;p85"/>
          <p:cNvGrpSpPr/>
          <p:nvPr/>
        </p:nvGrpSpPr>
        <p:grpSpPr>
          <a:xfrm>
            <a:off x="5432816" y="4629730"/>
            <a:ext cx="1326371" cy="1001848"/>
            <a:chOff x="4601865" y="1984732"/>
            <a:chExt cx="2232249" cy="1001848"/>
          </a:xfrm>
        </p:grpSpPr>
        <p:sp>
          <p:nvSpPr>
            <p:cNvPr id="1645" name="Google Shape;1645;p85"/>
            <p:cNvSpPr txBox="1"/>
            <p:nvPr/>
          </p:nvSpPr>
          <p:spPr>
            <a:xfrm>
              <a:off x="4615812" y="2220900"/>
              <a:ext cx="2218302" cy="7656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Easy to change colors, photos and Text.  </a:t>
              </a:r>
              <a:endParaRPr sz="1200">
                <a:solidFill>
                  <a:schemeClr val="lt1"/>
                </a:solidFill>
                <a:latin typeface="Arial"/>
                <a:ea typeface="Arial"/>
                <a:cs typeface="Arial"/>
                <a:sym typeface="Arial"/>
              </a:endParaRPr>
            </a:p>
          </p:txBody>
        </p:sp>
        <p:sp>
          <p:nvSpPr>
            <p:cNvPr id="1646" name="Google Shape;1646;p85"/>
            <p:cNvSpPr txBox="1"/>
            <p:nvPr/>
          </p:nvSpPr>
          <p:spPr>
            <a:xfrm>
              <a:off x="4601865" y="1984732"/>
              <a:ext cx="2232248" cy="30532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Arial"/>
                <a:buNone/>
              </a:pPr>
              <a:r>
                <a:rPr lang="en-US" sz="1400" b="1">
                  <a:solidFill>
                    <a:schemeClr val="lt1"/>
                  </a:solidFill>
                  <a:latin typeface="Arial"/>
                  <a:ea typeface="Arial"/>
                  <a:cs typeface="Arial"/>
                  <a:sym typeface="Arial"/>
                </a:rPr>
                <a:t>Add Text</a:t>
              </a:r>
              <a:endParaRPr/>
            </a:p>
          </p:txBody>
        </p:sp>
      </p:grpSp>
      <p:graphicFrame>
        <p:nvGraphicFramePr>
          <p:cNvPr id="1647" name="Google Shape;1647;p85"/>
          <p:cNvGraphicFramePr/>
          <p:nvPr/>
        </p:nvGraphicFramePr>
        <p:xfrm>
          <a:off x="940780" y="1846404"/>
          <a:ext cx="3000000" cy="3000000"/>
        </p:xfrm>
        <a:graphic>
          <a:graphicData uri="http://schemas.openxmlformats.org/drawingml/2006/table">
            <a:tbl>
              <a:tblPr firstRow="1" bandRow="1">
                <a:noFill/>
                <a:tableStyleId>{A2F9DA86-189F-4A93-AC4A-2B2F839355C2}</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You can simply impress your audience and add a unique zing </a:t>
                      </a:r>
                      <a:endParaRPr sz="1200" b="0" u="none" strike="noStrike" cap="none">
                        <a:solidFill>
                          <a:srgbClr val="3F3F3F"/>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b="0" u="none" strike="noStrike" cap="none">
                          <a:solidFill>
                            <a:schemeClr val="lt1"/>
                          </a:solidFill>
                          <a:latin typeface="Arial"/>
                          <a:ea typeface="Arial"/>
                          <a:cs typeface="Arial"/>
                          <a:sym typeface="Arial"/>
                        </a:rPr>
                        <a:t>Add Text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aphicFrame>
        <p:nvGraphicFramePr>
          <p:cNvPr id="1648" name="Google Shape;1648;p85"/>
          <p:cNvGraphicFramePr/>
          <p:nvPr/>
        </p:nvGraphicFramePr>
        <p:xfrm>
          <a:off x="3556642" y="1846404"/>
          <a:ext cx="3000000" cy="3000000"/>
        </p:xfrm>
        <a:graphic>
          <a:graphicData uri="http://schemas.openxmlformats.org/drawingml/2006/table">
            <a:tbl>
              <a:tblPr firstRow="1" bandRow="1">
                <a:noFill/>
                <a:tableStyleId>{A2F9DA86-189F-4A93-AC4A-2B2F839355C2}</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u="none" strike="noStrike" cap="none">
                          <a:solidFill>
                            <a:schemeClr val="lt1"/>
                          </a:solidFill>
                          <a:latin typeface="Arial"/>
                          <a:ea typeface="Arial"/>
                          <a:cs typeface="Arial"/>
                          <a:sym typeface="Arial"/>
                        </a:rPr>
                        <a:t>You can simply impress your audience and add a unique zing </a:t>
                      </a: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Add Text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28575"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sng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bl>
          </a:graphicData>
        </a:graphic>
      </p:graphicFrame>
      <p:graphicFrame>
        <p:nvGraphicFramePr>
          <p:cNvPr id="1649" name="Google Shape;1649;p85"/>
          <p:cNvGraphicFramePr/>
          <p:nvPr/>
        </p:nvGraphicFramePr>
        <p:xfrm>
          <a:off x="6172504" y="1846404"/>
          <a:ext cx="3000000" cy="3000000"/>
        </p:xfrm>
        <a:graphic>
          <a:graphicData uri="http://schemas.openxmlformats.org/drawingml/2006/table">
            <a:tbl>
              <a:tblPr firstRow="1" bandRow="1">
                <a:noFill/>
                <a:tableStyleId>{A2F9DA86-189F-4A93-AC4A-2B2F839355C2}</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200" u="none" strike="noStrike" cap="none">
                          <a:solidFill>
                            <a:srgbClr val="3F3F3F"/>
                          </a:solidFill>
                          <a:latin typeface="Arial"/>
                          <a:ea typeface="Arial"/>
                          <a:cs typeface="Arial"/>
                          <a:sym typeface="Arial"/>
                        </a:rPr>
                        <a:t>You can simply impress your audience and add a unique zing </a:t>
                      </a:r>
                      <a:endParaRPr sz="1200" b="0" u="none" strike="noStrike" cap="none">
                        <a:solidFill>
                          <a:srgbClr val="3F3F3F"/>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3F3F3F"/>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b="0" u="none" strike="noStrike" cap="none">
                          <a:solidFill>
                            <a:schemeClr val="lt1"/>
                          </a:solidFill>
                          <a:latin typeface="Arial"/>
                          <a:ea typeface="Arial"/>
                          <a:cs typeface="Arial"/>
                          <a:sym typeface="Arial"/>
                        </a:rPr>
                        <a:t>Add Text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28575" cap="flat" cmpd="sng">
                      <a:solidFill>
                        <a:schemeClr val="accent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595959"/>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aphicFrame>
        <p:nvGraphicFramePr>
          <p:cNvPr id="1650" name="Google Shape;1650;p85"/>
          <p:cNvGraphicFramePr/>
          <p:nvPr/>
        </p:nvGraphicFramePr>
        <p:xfrm>
          <a:off x="8788367" y="1846404"/>
          <a:ext cx="3000000" cy="3000000"/>
        </p:xfrm>
        <a:graphic>
          <a:graphicData uri="http://schemas.openxmlformats.org/drawingml/2006/table">
            <a:tbl>
              <a:tblPr firstRow="1" bandRow="1">
                <a:noFill/>
                <a:tableStyleId>{A2F9DA86-189F-4A93-AC4A-2B2F839355C2}</a:tableStyleId>
              </a:tblPr>
              <a:tblGrid>
                <a:gridCol w="273600">
                  <a:extLst>
                    <a:ext uri="{9D8B030D-6E8A-4147-A177-3AD203B41FA5}">
                      <a16:colId xmlns:a16="http://schemas.microsoft.com/office/drawing/2014/main" val="20000"/>
                    </a:ext>
                  </a:extLst>
                </a:gridCol>
                <a:gridCol w="1890850">
                  <a:extLst>
                    <a:ext uri="{9D8B030D-6E8A-4147-A177-3AD203B41FA5}">
                      <a16:colId xmlns:a16="http://schemas.microsoft.com/office/drawing/2014/main" val="20001"/>
                    </a:ext>
                  </a:extLst>
                </a:gridCol>
                <a:gridCol w="283775">
                  <a:extLst>
                    <a:ext uri="{9D8B030D-6E8A-4147-A177-3AD203B41FA5}">
                      <a16:colId xmlns:a16="http://schemas.microsoft.com/office/drawing/2014/main" val="20002"/>
                    </a:ext>
                  </a:extLst>
                </a:gridCol>
              </a:tblGrid>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889250">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lt1"/>
                        </a:buClr>
                        <a:buSzPts val="1200"/>
                        <a:buFont typeface="Arial"/>
                        <a:buNone/>
                      </a:pPr>
                      <a:r>
                        <a:rPr lang="en-US" sz="1200" u="none" strike="noStrike" cap="none">
                          <a:solidFill>
                            <a:schemeClr val="lt1"/>
                          </a:solidFill>
                          <a:latin typeface="Arial"/>
                          <a:ea typeface="Arial"/>
                          <a:cs typeface="Arial"/>
                          <a:sym typeface="Arial"/>
                        </a:rPr>
                        <a:t>You can simply impress your audience and add a unique zing </a:t>
                      </a: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accent2"/>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chemeClr val="lt1"/>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39212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3F3F3F"/>
                        </a:buClr>
                        <a:buSzPts val="1200"/>
                        <a:buFont typeface="Arial"/>
                        <a:buNone/>
                      </a:pPr>
                      <a:r>
                        <a:rPr lang="en-US" sz="1200" b="0" u="none" strike="noStrike" cap="none">
                          <a:solidFill>
                            <a:srgbClr val="3F3F3F"/>
                          </a:solidFill>
                          <a:latin typeface="Arial"/>
                          <a:ea typeface="Arial"/>
                          <a:cs typeface="Arial"/>
                          <a:sym typeface="Arial"/>
                        </a:rPr>
                        <a:t>Add Text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182875">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2857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200"/>
                        <a:buFont typeface="Arial"/>
                        <a:buNone/>
                      </a:pPr>
                      <a:endParaRPr sz="1200" b="0" u="none" strike="noStrike" cap="none">
                        <a:solidFill>
                          <a:srgbClr val="FAB117"/>
                        </a:solidFill>
                        <a:latin typeface="Arial"/>
                        <a:ea typeface="Arial"/>
                        <a:cs typeface="Arial"/>
                        <a:sym typeface="Arial"/>
                      </a:endParaRPr>
                    </a:p>
                  </a:txBody>
                  <a:tcPr marL="91450" marR="91450" marT="0" marB="0" anchor="ctr">
                    <a:lnL w="9525" cap="flat" cmpd="sng">
                      <a:solidFill>
                        <a:srgbClr val="000000">
                          <a:alpha val="0"/>
                        </a:srgb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2"/>
          <p:cNvSpPr/>
          <p:nvPr/>
        </p:nvSpPr>
        <p:spPr>
          <a:xfrm rot="-5400000" flipH="1">
            <a:off x="2702499" y="1807620"/>
            <a:ext cx="1054299" cy="1061849"/>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438" name="Google Shape;438;p32"/>
          <p:cNvSpPr/>
          <p:nvPr/>
        </p:nvSpPr>
        <p:spPr>
          <a:xfrm>
            <a:off x="8357769" y="1811400"/>
            <a:ext cx="828273" cy="803343"/>
          </a:xfrm>
          <a:custGeom>
            <a:avLst/>
            <a:gdLst/>
            <a:ahLst/>
            <a:cxnLst/>
            <a:rect l="l" t="t" r="r" b="b"/>
            <a:pathLst>
              <a:path w="2548531" h="3213371" extrusionOk="0">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39" name="Google Shape;439;p32"/>
          <p:cNvSpPr txBox="1"/>
          <p:nvPr/>
        </p:nvSpPr>
        <p:spPr>
          <a:xfrm>
            <a:off x="1023975" y="3094750"/>
            <a:ext cx="4711200" cy="3352800"/>
          </a:xfrm>
          <a:prstGeom prst="rect">
            <a:avLst/>
          </a:prstGeom>
          <a:noFill/>
          <a:ln>
            <a:noFill/>
          </a:ln>
        </p:spPr>
        <p:txBody>
          <a:bodyPr spcFirstLastPara="1" wrap="square" lIns="91425" tIns="91425" rIns="91425" bIns="91425" anchor="t" anchorCtr="0">
            <a:noAutofit/>
          </a:bodyPr>
          <a:lstStyle/>
          <a:p>
            <a:pPr marL="914400" lvl="0" indent="457200" algn="l" rtl="0">
              <a:lnSpc>
                <a:spcPct val="120000"/>
              </a:lnSpc>
              <a:spcBef>
                <a:spcPts val="400"/>
              </a:spcBef>
              <a:spcAft>
                <a:spcPts val="0"/>
              </a:spcAft>
              <a:buNone/>
            </a:pPr>
            <a:r>
              <a:rPr lang="en-US" sz="2400" b="1">
                <a:solidFill>
                  <a:schemeClr val="dk1"/>
                </a:solidFill>
                <a:latin typeface="Calibri"/>
                <a:ea typeface="Calibri"/>
                <a:cs typeface="Calibri"/>
                <a:sym typeface="Calibri"/>
              </a:rPr>
              <a:t>     Vision</a:t>
            </a:r>
            <a:endParaRPr sz="24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l" rtl="0">
              <a:lnSpc>
                <a:spcPct val="120000"/>
              </a:lnSpc>
              <a:spcBef>
                <a:spcPts val="400"/>
              </a:spcBef>
              <a:spcAft>
                <a:spcPts val="0"/>
              </a:spcAft>
              <a:buNone/>
            </a:pPr>
            <a:r>
              <a:rPr lang="en-US" sz="1800">
                <a:solidFill>
                  <a:schemeClr val="dk1"/>
                </a:solidFill>
                <a:latin typeface="Calibri"/>
                <a:ea typeface="Calibri"/>
                <a:cs typeface="Calibri"/>
                <a:sym typeface="Calibri"/>
              </a:rPr>
              <a:t>Determine valid Key Performance Indicators (KPIs) by extracting insights from ProVIEW database to optimize kitting efficiency and to minimize error</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100">
              <a:solidFill>
                <a:schemeClr val="dk1"/>
              </a:solidFill>
            </a:endParaRPr>
          </a:p>
        </p:txBody>
      </p:sp>
      <p:sp>
        <p:nvSpPr>
          <p:cNvPr id="440" name="Google Shape;440;p32"/>
          <p:cNvSpPr txBox="1"/>
          <p:nvPr/>
        </p:nvSpPr>
        <p:spPr>
          <a:xfrm>
            <a:off x="6402275" y="2960800"/>
            <a:ext cx="4958100" cy="3423600"/>
          </a:xfrm>
          <a:prstGeom prst="rect">
            <a:avLst/>
          </a:prstGeom>
          <a:noFill/>
          <a:ln>
            <a:noFill/>
          </a:ln>
        </p:spPr>
        <p:txBody>
          <a:bodyPr spcFirstLastPara="1" wrap="square" lIns="91425" tIns="91425" rIns="91425" bIns="91425" anchor="t" anchorCtr="0">
            <a:noAutofit/>
          </a:bodyPr>
          <a:lstStyle/>
          <a:p>
            <a:pPr marL="914400" lvl="0" indent="457200" algn="l" rtl="0">
              <a:lnSpc>
                <a:spcPct val="120000"/>
              </a:lnSpc>
              <a:spcBef>
                <a:spcPts val="400"/>
              </a:spcBef>
              <a:spcAft>
                <a:spcPts val="0"/>
              </a:spcAft>
              <a:buNone/>
            </a:pPr>
            <a:r>
              <a:rPr lang="en-US" sz="2400" b="1">
                <a:solidFill>
                  <a:schemeClr val="dk1"/>
                </a:solidFill>
                <a:latin typeface="Times New Roman"/>
                <a:ea typeface="Times New Roman"/>
                <a:cs typeface="Times New Roman"/>
                <a:sym typeface="Times New Roman"/>
              </a:rPr>
              <a:t>     </a:t>
            </a:r>
            <a:r>
              <a:rPr lang="en-US" sz="2400" b="1">
                <a:solidFill>
                  <a:schemeClr val="dk1"/>
                </a:solidFill>
                <a:latin typeface="Calibri"/>
                <a:ea typeface="Calibri"/>
                <a:cs typeface="Calibri"/>
                <a:sym typeface="Calibri"/>
              </a:rPr>
              <a:t>  Goals</a:t>
            </a:r>
            <a:endParaRPr sz="24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Raw Data conversion suited for each KPI</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Data analysis on extracted data for each KPI</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Data visualization on Tableau for each KPI</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Predictive Analysis for certain KPIs</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32"/>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Vision and Goals</a:t>
            </a:r>
            <a:endParaRPr sz="3600"/>
          </a:p>
        </p:txBody>
      </p:sp>
      <p:sp>
        <p:nvSpPr>
          <p:cNvPr id="442" name="Google Shape;442;p32"/>
          <p:cNvSpPr/>
          <p:nvPr/>
        </p:nvSpPr>
        <p:spPr>
          <a:xfrm>
            <a:off x="769675" y="1598550"/>
            <a:ext cx="5072100" cy="40260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6235863" y="1598550"/>
            <a:ext cx="5072100" cy="4026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32"/>
          <p:cNvPicPr preferRelativeResize="0"/>
          <p:nvPr/>
        </p:nvPicPr>
        <p:blipFill rotWithShape="1">
          <a:blip r:embed="rId3">
            <a:alphaModFix/>
          </a:blip>
          <a:srcRect t="20532" b="28944"/>
          <a:stretch/>
        </p:blipFill>
        <p:spPr>
          <a:xfrm>
            <a:off x="9734550" y="0"/>
            <a:ext cx="2457450" cy="619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654"/>
        <p:cNvGrpSpPr/>
        <p:nvPr/>
      </p:nvGrpSpPr>
      <p:grpSpPr>
        <a:xfrm>
          <a:off x="0" y="0"/>
          <a:ext cx="0" cy="0"/>
          <a:chOff x="0" y="0"/>
          <a:chExt cx="0" cy="0"/>
        </a:xfrm>
      </p:grpSpPr>
      <p:sp>
        <p:nvSpPr>
          <p:cNvPr id="1655" name="Google Shape;1655;p86"/>
          <p:cNvSpPr/>
          <p:nvPr/>
        </p:nvSpPr>
        <p:spPr>
          <a:xfrm>
            <a:off x="5045168" y="2378168"/>
            <a:ext cx="2101664" cy="210166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6" name="Google Shape;1656;p86"/>
          <p:cNvSpPr txBox="1"/>
          <p:nvPr/>
        </p:nvSpPr>
        <p:spPr>
          <a:xfrm>
            <a:off x="5267908" y="2844225"/>
            <a:ext cx="1656184"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Get a modern PowerPoint  Presentation that is beautifully designed. </a:t>
            </a:r>
            <a:endParaRPr sz="1400" b="1">
              <a:solidFill>
                <a:schemeClr val="lt1"/>
              </a:solidFill>
              <a:latin typeface="Arial"/>
              <a:ea typeface="Arial"/>
              <a:cs typeface="Arial"/>
              <a:sym typeface="Arial"/>
            </a:endParaRPr>
          </a:p>
        </p:txBody>
      </p:sp>
      <p:sp>
        <p:nvSpPr>
          <p:cNvPr id="1657" name="Google Shape;1657;p86"/>
          <p:cNvSpPr txBox="1"/>
          <p:nvPr/>
        </p:nvSpPr>
        <p:spPr>
          <a:xfrm>
            <a:off x="717642" y="341441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58" name="Google Shape;1658;p86"/>
          <p:cNvSpPr txBox="1"/>
          <p:nvPr/>
        </p:nvSpPr>
        <p:spPr>
          <a:xfrm>
            <a:off x="9306973" y="341441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59" name="Google Shape;1659;p86"/>
          <p:cNvSpPr txBox="1"/>
          <p:nvPr/>
        </p:nvSpPr>
        <p:spPr>
          <a:xfrm>
            <a:off x="717642" y="543123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60" name="Google Shape;1660;p86"/>
          <p:cNvSpPr txBox="1"/>
          <p:nvPr/>
        </p:nvSpPr>
        <p:spPr>
          <a:xfrm>
            <a:off x="9306973" y="543123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61" name="Google Shape;1661;p86"/>
          <p:cNvSpPr/>
          <p:nvPr/>
        </p:nvSpPr>
        <p:spPr>
          <a:xfrm>
            <a:off x="10158751" y="4923550"/>
            <a:ext cx="411575" cy="344044"/>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2" name="Google Shape;1662;p86"/>
          <p:cNvSpPr/>
          <p:nvPr/>
        </p:nvSpPr>
        <p:spPr>
          <a:xfrm>
            <a:off x="1562687" y="2918480"/>
            <a:ext cx="425042" cy="326490"/>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3" name="Google Shape;1663;p86"/>
          <p:cNvSpPr/>
          <p:nvPr/>
        </p:nvSpPr>
        <p:spPr>
          <a:xfrm>
            <a:off x="10138191" y="2872462"/>
            <a:ext cx="432135" cy="37292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4" name="Google Shape;1664;p86"/>
          <p:cNvSpPr/>
          <p:nvPr/>
        </p:nvSpPr>
        <p:spPr>
          <a:xfrm>
            <a:off x="1605656" y="4956543"/>
            <a:ext cx="432135" cy="284005"/>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5" name="Google Shape;1665;p86"/>
          <p:cNvSpPr txBox="1"/>
          <p:nvPr/>
        </p:nvSpPr>
        <p:spPr>
          <a:xfrm>
            <a:off x="717642" y="139759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66" name="Google Shape;1666;p86"/>
          <p:cNvSpPr txBox="1"/>
          <p:nvPr/>
        </p:nvSpPr>
        <p:spPr>
          <a:xfrm>
            <a:off x="9306973" y="1397597"/>
            <a:ext cx="2115133" cy="701731"/>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a:t>
            </a:r>
            <a:endParaRPr sz="1200">
              <a:solidFill>
                <a:srgbClr val="3F3F3F"/>
              </a:solidFill>
              <a:latin typeface="Arial"/>
              <a:ea typeface="Arial"/>
              <a:cs typeface="Arial"/>
              <a:sym typeface="Arial"/>
            </a:endParaRPr>
          </a:p>
        </p:txBody>
      </p:sp>
      <p:sp>
        <p:nvSpPr>
          <p:cNvPr id="1667" name="Google Shape;1667;p86"/>
          <p:cNvSpPr/>
          <p:nvPr/>
        </p:nvSpPr>
        <p:spPr>
          <a:xfrm>
            <a:off x="1562687" y="852462"/>
            <a:ext cx="439174" cy="354446"/>
          </a:xfrm>
          <a:custGeom>
            <a:avLst/>
            <a:gdLst/>
            <a:ahLst/>
            <a:cxnLst/>
            <a:rect l="l" t="t" r="r" b="b"/>
            <a:pathLst>
              <a:path w="3307788" h="2669631" extrusionOk="0">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8" name="Google Shape;1668;p86"/>
          <p:cNvSpPr/>
          <p:nvPr/>
        </p:nvSpPr>
        <p:spPr>
          <a:xfrm>
            <a:off x="10091365" y="869880"/>
            <a:ext cx="478961" cy="324422"/>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672"/>
        <p:cNvGrpSpPr/>
        <p:nvPr/>
      </p:nvGrpSpPr>
      <p:grpSpPr>
        <a:xfrm>
          <a:off x="0" y="0"/>
          <a:ext cx="0" cy="0"/>
          <a:chOff x="0" y="0"/>
          <a:chExt cx="0" cy="0"/>
        </a:xfrm>
      </p:grpSpPr>
      <p:cxnSp>
        <p:nvCxnSpPr>
          <p:cNvPr id="1673" name="Google Shape;1673;p87"/>
          <p:cNvCxnSpPr/>
          <p:nvPr/>
        </p:nvCxnSpPr>
        <p:spPr>
          <a:xfrm>
            <a:off x="6891335" y="1956334"/>
            <a:ext cx="2807100" cy="1097400"/>
          </a:xfrm>
          <a:prstGeom prst="bentConnector3">
            <a:avLst>
              <a:gd name="adj1" fmla="val 100113"/>
            </a:avLst>
          </a:prstGeom>
          <a:noFill/>
          <a:ln w="25400" cap="flat" cmpd="sng">
            <a:solidFill>
              <a:schemeClr val="accent1"/>
            </a:solidFill>
            <a:prstDash val="solid"/>
            <a:miter lim="800000"/>
            <a:headEnd type="none" w="sm" len="sm"/>
            <a:tailEnd type="none" w="sm" len="sm"/>
          </a:ln>
        </p:spPr>
      </p:cxnSp>
      <p:sp>
        <p:nvSpPr>
          <p:cNvPr id="1674" name="Google Shape;1674;p8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1675" name="Google Shape;1675;p87"/>
          <p:cNvGrpSpPr/>
          <p:nvPr/>
        </p:nvGrpSpPr>
        <p:grpSpPr>
          <a:xfrm>
            <a:off x="1049711" y="3440501"/>
            <a:ext cx="2370808" cy="1911420"/>
            <a:chOff x="660477" y="2504985"/>
            <a:chExt cx="3339819" cy="2692669"/>
          </a:xfrm>
        </p:grpSpPr>
        <p:grpSp>
          <p:nvGrpSpPr>
            <p:cNvPr id="1676" name="Google Shape;1676;p87"/>
            <p:cNvGrpSpPr/>
            <p:nvPr/>
          </p:nvGrpSpPr>
          <p:grpSpPr>
            <a:xfrm>
              <a:off x="660477" y="3350426"/>
              <a:ext cx="3327919" cy="1828467"/>
              <a:chOff x="-548507" y="477868"/>
              <a:chExt cx="11570450" cy="6357177"/>
            </a:xfrm>
          </p:grpSpPr>
          <p:sp>
            <p:nvSpPr>
              <p:cNvPr id="1677" name="Google Shape;1677;p87"/>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87"/>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87"/>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0" name="Google Shape;1680;p87"/>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1" name="Google Shape;1681;p87"/>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82" name="Google Shape;1682;p87"/>
              <p:cNvGrpSpPr/>
              <p:nvPr/>
            </p:nvGrpSpPr>
            <p:grpSpPr>
              <a:xfrm>
                <a:off x="1606" y="6382978"/>
                <a:ext cx="413937" cy="115242"/>
                <a:chOff x="5955" y="6353672"/>
                <a:chExt cx="413937" cy="115242"/>
              </a:xfrm>
            </p:grpSpPr>
            <p:sp>
              <p:nvSpPr>
                <p:cNvPr id="1683" name="Google Shape;1683;p87"/>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4" name="Google Shape;1684;p87"/>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685" name="Google Shape;1685;p87"/>
              <p:cNvGrpSpPr/>
              <p:nvPr/>
            </p:nvGrpSpPr>
            <p:grpSpPr>
              <a:xfrm>
                <a:off x="9855291" y="6381600"/>
                <a:ext cx="885989" cy="115242"/>
                <a:chOff x="5955" y="6353672"/>
                <a:chExt cx="413937" cy="115242"/>
              </a:xfrm>
            </p:grpSpPr>
            <p:sp>
              <p:nvSpPr>
                <p:cNvPr id="1686" name="Google Shape;1686;p87"/>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7" name="Google Shape;1687;p87"/>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88" name="Google Shape;1688;p87"/>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689" name="Google Shape;1689;p87"/>
            <p:cNvGrpSpPr/>
            <p:nvPr/>
          </p:nvGrpSpPr>
          <p:grpSpPr>
            <a:xfrm>
              <a:off x="3207619" y="3718182"/>
              <a:ext cx="792677" cy="1479472"/>
              <a:chOff x="3501573" y="3178068"/>
              <a:chExt cx="1340594" cy="2737840"/>
            </a:xfrm>
          </p:grpSpPr>
          <p:sp>
            <p:nvSpPr>
              <p:cNvPr id="1690" name="Google Shape;1690;p87"/>
              <p:cNvSpPr/>
              <p:nvPr/>
            </p:nvSpPr>
            <p:spPr>
              <a:xfrm>
                <a:off x="3504728" y="3612346"/>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1" name="Google Shape;1691;p87"/>
              <p:cNvSpPr/>
              <p:nvPr/>
            </p:nvSpPr>
            <p:spPr>
              <a:xfrm>
                <a:off x="3501573" y="3832632"/>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2" name="Google Shape;1692;p87"/>
              <p:cNvSpPr/>
              <p:nvPr/>
            </p:nvSpPr>
            <p:spPr>
              <a:xfrm>
                <a:off x="4776089" y="3829487"/>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3" name="Google Shape;1693;p87"/>
              <p:cNvSpPr/>
              <p:nvPr/>
            </p:nvSpPr>
            <p:spPr>
              <a:xfrm>
                <a:off x="3520451" y="3178068"/>
                <a:ext cx="1321716" cy="2737840"/>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4" name="Google Shape;1694;p87"/>
              <p:cNvSpPr/>
              <p:nvPr/>
            </p:nvSpPr>
            <p:spPr>
              <a:xfrm>
                <a:off x="3529897" y="3190652"/>
                <a:ext cx="1290246" cy="270637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5" name="Google Shape;1695;p87"/>
              <p:cNvSpPr/>
              <p:nvPr/>
            </p:nvSpPr>
            <p:spPr>
              <a:xfrm>
                <a:off x="3627447" y="3596610"/>
                <a:ext cx="1101430" cy="1951104"/>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96" name="Google Shape;1696;p87"/>
              <p:cNvGrpSpPr/>
              <p:nvPr/>
            </p:nvGrpSpPr>
            <p:grpSpPr>
              <a:xfrm>
                <a:off x="4088508" y="5635852"/>
                <a:ext cx="173080" cy="173080"/>
                <a:chOff x="6768665" y="6038214"/>
                <a:chExt cx="147968" cy="147968"/>
              </a:xfrm>
            </p:grpSpPr>
            <p:sp>
              <p:nvSpPr>
                <p:cNvPr id="1697" name="Google Shape;1697;p87"/>
                <p:cNvSpPr/>
                <p:nvPr/>
              </p:nvSpPr>
              <p:spPr>
                <a:xfrm>
                  <a:off x="6768665" y="6038214"/>
                  <a:ext cx="147968" cy="147968"/>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8" name="Google Shape;1698;p87"/>
                <p:cNvSpPr/>
                <p:nvPr/>
              </p:nvSpPr>
              <p:spPr>
                <a:xfrm>
                  <a:off x="6802088" y="6071634"/>
                  <a:ext cx="81180" cy="81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99" name="Google Shape;1699;p87"/>
              <p:cNvSpPr/>
              <p:nvPr/>
            </p:nvSpPr>
            <p:spPr>
              <a:xfrm>
                <a:off x="3821102" y="3628406"/>
                <a:ext cx="906450" cy="188751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87"/>
              <p:cNvSpPr/>
              <p:nvPr/>
            </p:nvSpPr>
            <p:spPr>
              <a:xfrm>
                <a:off x="4058661" y="3449093"/>
                <a:ext cx="254255" cy="58393"/>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1" name="Google Shape;1701;p87"/>
              <p:cNvSpPr/>
              <p:nvPr/>
            </p:nvSpPr>
            <p:spPr>
              <a:xfrm>
                <a:off x="3922825" y="3449093"/>
                <a:ext cx="58393" cy="58393"/>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02" name="Google Shape;1702;p87"/>
            <p:cNvSpPr/>
            <p:nvPr/>
          </p:nvSpPr>
          <p:spPr>
            <a:xfrm>
              <a:off x="1848621" y="2504985"/>
              <a:ext cx="951630" cy="700538"/>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03" name="Google Shape;1703;p87"/>
          <p:cNvGrpSpPr/>
          <p:nvPr/>
        </p:nvGrpSpPr>
        <p:grpSpPr>
          <a:xfrm>
            <a:off x="5262769" y="3429000"/>
            <a:ext cx="1774592" cy="1855152"/>
            <a:chOff x="5067525" y="2504985"/>
            <a:chExt cx="2499913" cy="2613400"/>
          </a:xfrm>
        </p:grpSpPr>
        <p:grpSp>
          <p:nvGrpSpPr>
            <p:cNvPr id="1704" name="Google Shape;1704;p87"/>
            <p:cNvGrpSpPr/>
            <p:nvPr/>
          </p:nvGrpSpPr>
          <p:grpSpPr>
            <a:xfrm>
              <a:off x="5067525" y="3133712"/>
              <a:ext cx="2499913" cy="1984673"/>
              <a:chOff x="2939995" y="876892"/>
              <a:chExt cx="3187040" cy="2530182"/>
            </a:xfrm>
          </p:grpSpPr>
          <p:grpSp>
            <p:nvGrpSpPr>
              <p:cNvPr id="1705" name="Google Shape;1705;p87"/>
              <p:cNvGrpSpPr/>
              <p:nvPr/>
            </p:nvGrpSpPr>
            <p:grpSpPr>
              <a:xfrm rot="3017773">
                <a:off x="5572822" y="1811918"/>
                <a:ext cx="511673" cy="350797"/>
                <a:chOff x="5392597" y="1514643"/>
                <a:chExt cx="662791" cy="454401"/>
              </a:xfrm>
            </p:grpSpPr>
            <p:sp>
              <p:nvSpPr>
                <p:cNvPr id="1706" name="Google Shape;1706;p87"/>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7" name="Google Shape;1707;p87"/>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8" name="Google Shape;1708;p8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9" name="Google Shape;1709;p8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0" name="Google Shape;1710;p87"/>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11" name="Google Shape;1711;p87"/>
              <p:cNvGrpSpPr/>
              <p:nvPr/>
            </p:nvGrpSpPr>
            <p:grpSpPr>
              <a:xfrm rot="-3109433" flipH="1">
                <a:off x="5333097" y="1795903"/>
                <a:ext cx="514126" cy="350838"/>
                <a:chOff x="5392597" y="1514643"/>
                <a:chExt cx="665967" cy="454455"/>
              </a:xfrm>
            </p:grpSpPr>
            <p:sp>
              <p:nvSpPr>
                <p:cNvPr id="1712" name="Google Shape;1712;p87"/>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3" name="Google Shape;1713;p87"/>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4" name="Google Shape;1714;p87"/>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5" name="Google Shape;1715;p87"/>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6" name="Google Shape;1716;p87"/>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17" name="Google Shape;1717;p87"/>
              <p:cNvGrpSpPr/>
              <p:nvPr/>
            </p:nvGrpSpPr>
            <p:grpSpPr>
              <a:xfrm>
                <a:off x="2939995" y="876892"/>
                <a:ext cx="2941462" cy="2530182"/>
                <a:chOff x="2939995" y="675926"/>
                <a:chExt cx="2941462" cy="2530182"/>
              </a:xfrm>
            </p:grpSpPr>
            <p:grpSp>
              <p:nvGrpSpPr>
                <p:cNvPr id="1718" name="Google Shape;1718;p87"/>
                <p:cNvGrpSpPr/>
                <p:nvPr/>
              </p:nvGrpSpPr>
              <p:grpSpPr>
                <a:xfrm rot="7898637">
                  <a:off x="5214392" y="799382"/>
                  <a:ext cx="344525" cy="861967"/>
                  <a:chOff x="4130248" y="650162"/>
                  <a:chExt cx="502279" cy="1664988"/>
                </a:xfrm>
              </p:grpSpPr>
              <p:sp>
                <p:nvSpPr>
                  <p:cNvPr id="1719" name="Google Shape;1719;p87"/>
                  <p:cNvSpPr/>
                  <p:nvPr/>
                </p:nvSpPr>
                <p:spPr>
                  <a:xfrm>
                    <a:off x="4130248" y="650162"/>
                    <a:ext cx="502273"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0" name="Google Shape;1720;p87"/>
                  <p:cNvSpPr/>
                  <p:nvPr/>
                </p:nvSpPr>
                <p:spPr>
                  <a:xfrm>
                    <a:off x="4449648" y="650162"/>
                    <a:ext cx="182879"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21" name="Google Shape;1721;p87"/>
                <p:cNvGrpSpPr/>
                <p:nvPr/>
              </p:nvGrpSpPr>
              <p:grpSpPr>
                <a:xfrm rot="-5935981">
                  <a:off x="4034190" y="537053"/>
                  <a:ext cx="778364" cy="1477533"/>
                  <a:chOff x="153404" y="587024"/>
                  <a:chExt cx="999565" cy="1627256"/>
                </a:xfrm>
              </p:grpSpPr>
              <p:sp>
                <p:nvSpPr>
                  <p:cNvPr id="1722" name="Google Shape;1722;p87"/>
                  <p:cNvSpPr/>
                  <p:nvPr/>
                </p:nvSpPr>
                <p:spPr>
                  <a:xfrm rot="-1104389">
                    <a:off x="400454" y="630207"/>
                    <a:ext cx="522894" cy="1539140"/>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3" name="Google Shape;1723;p87"/>
                  <p:cNvSpPr/>
                  <p:nvPr/>
                </p:nvSpPr>
                <p:spPr>
                  <a:xfrm rot="-1104389">
                    <a:off x="391499" y="684262"/>
                    <a:ext cx="191608" cy="1539139"/>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24" name="Google Shape;1724;p87"/>
                <p:cNvGrpSpPr/>
                <p:nvPr/>
              </p:nvGrpSpPr>
              <p:grpSpPr>
                <a:xfrm rot="1062574">
                  <a:off x="4839586" y="732089"/>
                  <a:ext cx="437403" cy="437403"/>
                  <a:chOff x="121429" y="411151"/>
                  <a:chExt cx="607375" cy="607375"/>
                </a:xfrm>
              </p:grpSpPr>
              <p:sp>
                <p:nvSpPr>
                  <p:cNvPr id="1725" name="Google Shape;1725;p87"/>
                  <p:cNvSpPr/>
                  <p:nvPr/>
                </p:nvSpPr>
                <p:spPr>
                  <a:xfrm>
                    <a:off x="121429" y="411151"/>
                    <a:ext cx="607375" cy="607375"/>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6" name="Google Shape;1726;p87"/>
                  <p:cNvSpPr/>
                  <p:nvPr/>
                </p:nvSpPr>
                <p:spPr>
                  <a:xfrm>
                    <a:off x="186933" y="476655"/>
                    <a:ext cx="476367" cy="47636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7" name="Google Shape;1727;p87"/>
                  <p:cNvSpPr/>
                  <p:nvPr/>
                </p:nvSpPr>
                <p:spPr>
                  <a:xfrm>
                    <a:off x="306264" y="596604"/>
                    <a:ext cx="237705" cy="23646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8" name="Google Shape;1728;p87"/>
                  <p:cNvSpPr/>
                  <p:nvPr/>
                </p:nvSpPr>
                <p:spPr>
                  <a:xfrm>
                    <a:off x="385558"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29" name="Google Shape;1729;p87"/>
                <p:cNvSpPr/>
                <p:nvPr/>
              </p:nvSpPr>
              <p:spPr>
                <a:xfrm>
                  <a:off x="2939995" y="2950076"/>
                  <a:ext cx="1618488"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730" name="Google Shape;1730;p87"/>
                <p:cNvGrpSpPr/>
                <p:nvPr/>
              </p:nvGrpSpPr>
              <p:grpSpPr>
                <a:xfrm rot="1056235">
                  <a:off x="3377489" y="1570793"/>
                  <a:ext cx="734927" cy="1196437"/>
                  <a:chOff x="153404" y="587025"/>
                  <a:chExt cx="999561" cy="1627255"/>
                </a:xfrm>
              </p:grpSpPr>
              <p:sp>
                <p:nvSpPr>
                  <p:cNvPr id="1731" name="Google Shape;1731;p87"/>
                  <p:cNvSpPr/>
                  <p:nvPr/>
                </p:nvSpPr>
                <p:spPr>
                  <a:xfrm rot="-1104389">
                    <a:off x="400452" y="630207"/>
                    <a:ext cx="522892"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2" name="Google Shape;1732;p87"/>
                  <p:cNvSpPr/>
                  <p:nvPr/>
                </p:nvSpPr>
                <p:spPr>
                  <a:xfrm rot="-1104389">
                    <a:off x="391499" y="684262"/>
                    <a:ext cx="191607" cy="1539138"/>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33" name="Google Shape;1733;p87"/>
                <p:cNvSpPr/>
                <p:nvPr/>
              </p:nvSpPr>
              <p:spPr>
                <a:xfrm>
                  <a:off x="3460460" y="1374042"/>
                  <a:ext cx="525968" cy="52596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4" name="Google Shape;1734;p87"/>
                <p:cNvSpPr/>
                <p:nvPr/>
              </p:nvSpPr>
              <p:spPr>
                <a:xfrm>
                  <a:off x="3517185" y="1430767"/>
                  <a:ext cx="412519" cy="41251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87"/>
                <p:cNvSpPr/>
                <p:nvPr/>
              </p:nvSpPr>
              <p:spPr>
                <a:xfrm>
                  <a:off x="3620522" y="1534641"/>
                  <a:ext cx="205845" cy="204771"/>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87"/>
                <p:cNvSpPr/>
                <p:nvPr/>
              </p:nvSpPr>
              <p:spPr>
                <a:xfrm>
                  <a:off x="3689186" y="1602768"/>
                  <a:ext cx="68517" cy="6851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7" name="Google Shape;1737;p87"/>
                <p:cNvSpPr/>
                <p:nvPr/>
              </p:nvSpPr>
              <p:spPr>
                <a:xfrm>
                  <a:off x="3126222" y="2879336"/>
                  <a:ext cx="1246034" cy="71186"/>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8" name="Google Shape;1738;p87"/>
                <p:cNvSpPr/>
                <p:nvPr/>
              </p:nvSpPr>
              <p:spPr>
                <a:xfrm>
                  <a:off x="3288913" y="2627891"/>
                  <a:ext cx="920653"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739" name="Google Shape;1739;p87"/>
                <p:cNvGrpSpPr/>
                <p:nvPr/>
              </p:nvGrpSpPr>
              <p:grpSpPr>
                <a:xfrm rot="2713823">
                  <a:off x="5532341" y="1340822"/>
                  <a:ext cx="289218" cy="289219"/>
                  <a:chOff x="5108323" y="1463792"/>
                  <a:chExt cx="374636" cy="374638"/>
                </a:xfrm>
              </p:grpSpPr>
              <p:sp>
                <p:nvSpPr>
                  <p:cNvPr id="1740" name="Google Shape;1740;p87"/>
                  <p:cNvSpPr/>
                  <p:nvPr/>
                </p:nvSpPr>
                <p:spPr>
                  <a:xfrm>
                    <a:off x="5108323" y="1463792"/>
                    <a:ext cx="374636" cy="37463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1" name="Google Shape;1741;p87"/>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1742" name="Google Shape;1742;p87"/>
            <p:cNvSpPr/>
            <p:nvPr/>
          </p:nvSpPr>
          <p:spPr>
            <a:xfrm>
              <a:off x="5788403" y="2504985"/>
              <a:ext cx="951630" cy="700538"/>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43" name="Google Shape;1743;p87"/>
          <p:cNvGrpSpPr/>
          <p:nvPr/>
        </p:nvGrpSpPr>
        <p:grpSpPr>
          <a:xfrm>
            <a:off x="8799736" y="3444634"/>
            <a:ext cx="1766294" cy="1931646"/>
            <a:chOff x="8534043" y="2504985"/>
            <a:chExt cx="2488223" cy="2721161"/>
          </a:xfrm>
        </p:grpSpPr>
        <p:grpSp>
          <p:nvGrpSpPr>
            <p:cNvPr id="1744" name="Google Shape;1744;p87"/>
            <p:cNvGrpSpPr/>
            <p:nvPr/>
          </p:nvGrpSpPr>
          <p:grpSpPr>
            <a:xfrm>
              <a:off x="8534043" y="3429000"/>
              <a:ext cx="2488223" cy="1797146"/>
              <a:chOff x="2716823" y="1178574"/>
              <a:chExt cx="5838092" cy="4216625"/>
            </a:xfrm>
          </p:grpSpPr>
          <p:grpSp>
            <p:nvGrpSpPr>
              <p:cNvPr id="1745" name="Google Shape;1745;p87"/>
              <p:cNvGrpSpPr/>
              <p:nvPr/>
            </p:nvGrpSpPr>
            <p:grpSpPr>
              <a:xfrm>
                <a:off x="2716823" y="4480799"/>
                <a:ext cx="5838092" cy="914400"/>
                <a:chOff x="175847" y="4480799"/>
                <a:chExt cx="8801100" cy="914400"/>
              </a:xfrm>
            </p:grpSpPr>
            <p:sp>
              <p:nvSpPr>
                <p:cNvPr id="1746" name="Google Shape;1746;p87"/>
                <p:cNvSpPr/>
                <p:nvPr/>
              </p:nvSpPr>
              <p:spPr>
                <a:xfrm>
                  <a:off x="175847" y="4480799"/>
                  <a:ext cx="8801100" cy="91440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7" name="Google Shape;1747;p87"/>
                <p:cNvSpPr/>
                <p:nvPr/>
              </p:nvSpPr>
              <p:spPr>
                <a:xfrm>
                  <a:off x="352032" y="4595617"/>
                  <a:ext cx="8448730" cy="684764"/>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48" name="Google Shape;1748;p87"/>
              <p:cNvGrpSpPr/>
              <p:nvPr/>
            </p:nvGrpSpPr>
            <p:grpSpPr>
              <a:xfrm>
                <a:off x="2954961" y="4660680"/>
                <a:ext cx="5376674" cy="563948"/>
                <a:chOff x="3193903" y="4660680"/>
                <a:chExt cx="5376674" cy="563948"/>
              </a:xfrm>
            </p:grpSpPr>
            <p:sp>
              <p:nvSpPr>
                <p:cNvPr id="1749" name="Google Shape;1749;p87"/>
                <p:cNvSpPr/>
                <p:nvPr/>
              </p:nvSpPr>
              <p:spPr>
                <a:xfrm>
                  <a:off x="3193903"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0" name="Google Shape;1750;p87"/>
                <p:cNvSpPr/>
                <p:nvPr/>
              </p:nvSpPr>
              <p:spPr>
                <a:xfrm>
                  <a:off x="3996024"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1" name="Google Shape;1751;p87"/>
                <p:cNvSpPr/>
                <p:nvPr/>
              </p:nvSpPr>
              <p:spPr>
                <a:xfrm>
                  <a:off x="4798145"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87"/>
                <p:cNvSpPr/>
                <p:nvPr/>
              </p:nvSpPr>
              <p:spPr>
                <a:xfrm>
                  <a:off x="5600266"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3" name="Google Shape;1753;p87"/>
                <p:cNvSpPr/>
                <p:nvPr/>
              </p:nvSpPr>
              <p:spPr>
                <a:xfrm>
                  <a:off x="6402387"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4" name="Google Shape;1754;p87"/>
                <p:cNvSpPr/>
                <p:nvPr/>
              </p:nvSpPr>
              <p:spPr>
                <a:xfrm>
                  <a:off x="7204508"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5" name="Google Shape;1755;p87"/>
                <p:cNvSpPr/>
                <p:nvPr/>
              </p:nvSpPr>
              <p:spPr>
                <a:xfrm>
                  <a:off x="8006629"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56" name="Google Shape;1756;p87"/>
              <p:cNvGrpSpPr/>
              <p:nvPr/>
            </p:nvGrpSpPr>
            <p:grpSpPr>
              <a:xfrm>
                <a:off x="3352363" y="1178574"/>
                <a:ext cx="4567012" cy="3338578"/>
                <a:chOff x="3244476" y="1178574"/>
                <a:chExt cx="4567012" cy="3338578"/>
              </a:xfrm>
            </p:grpSpPr>
            <p:grpSp>
              <p:nvGrpSpPr>
                <p:cNvPr id="1757" name="Google Shape;1757;p87"/>
                <p:cNvGrpSpPr/>
                <p:nvPr/>
              </p:nvGrpSpPr>
              <p:grpSpPr>
                <a:xfrm>
                  <a:off x="6625802" y="1178574"/>
                  <a:ext cx="1185686" cy="3323087"/>
                  <a:chOff x="759811" y="527538"/>
                  <a:chExt cx="1603131" cy="3974123"/>
                </a:xfrm>
              </p:grpSpPr>
              <p:grpSp>
                <p:nvGrpSpPr>
                  <p:cNvPr id="1758" name="Google Shape;1758;p87"/>
                  <p:cNvGrpSpPr/>
                  <p:nvPr/>
                </p:nvGrpSpPr>
                <p:grpSpPr>
                  <a:xfrm>
                    <a:off x="1055818" y="527538"/>
                    <a:ext cx="1011116" cy="3974123"/>
                    <a:chOff x="3745523" y="738554"/>
                    <a:chExt cx="870439" cy="3974123"/>
                  </a:xfrm>
                </p:grpSpPr>
                <p:sp>
                  <p:nvSpPr>
                    <p:cNvPr id="1759" name="Google Shape;1759;p87"/>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0" name="Google Shape;1760;p87"/>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61" name="Google Shape;1761;p87"/>
                  <p:cNvGrpSpPr/>
                  <p:nvPr/>
                </p:nvGrpSpPr>
                <p:grpSpPr>
                  <a:xfrm>
                    <a:off x="759811" y="1591407"/>
                    <a:ext cx="1603131" cy="724247"/>
                    <a:chOff x="3897923" y="890954"/>
                    <a:chExt cx="870439" cy="3974123"/>
                  </a:xfrm>
                </p:grpSpPr>
                <p:sp>
                  <p:nvSpPr>
                    <p:cNvPr id="1762" name="Google Shape;1762;p87"/>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3" name="Google Shape;1763;p87"/>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64" name="Google Shape;1764;p87"/>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5" name="Google Shape;1765;p87"/>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6" name="Google Shape;1766;p87"/>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67" name="Google Shape;1767;p87"/>
                <p:cNvSpPr/>
                <p:nvPr/>
              </p:nvSpPr>
              <p:spPr>
                <a:xfrm>
                  <a:off x="7065352"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68" name="Google Shape;1768;p87"/>
                <p:cNvGrpSpPr/>
                <p:nvPr/>
              </p:nvGrpSpPr>
              <p:grpSpPr>
                <a:xfrm>
                  <a:off x="4935139" y="1178574"/>
                  <a:ext cx="1185686" cy="3323087"/>
                  <a:chOff x="759811" y="527538"/>
                  <a:chExt cx="1603131" cy="3974123"/>
                </a:xfrm>
              </p:grpSpPr>
              <p:grpSp>
                <p:nvGrpSpPr>
                  <p:cNvPr id="1769" name="Google Shape;1769;p87"/>
                  <p:cNvGrpSpPr/>
                  <p:nvPr/>
                </p:nvGrpSpPr>
                <p:grpSpPr>
                  <a:xfrm>
                    <a:off x="1055818" y="527538"/>
                    <a:ext cx="1011116" cy="3974123"/>
                    <a:chOff x="3745523" y="738554"/>
                    <a:chExt cx="870439" cy="3974123"/>
                  </a:xfrm>
                </p:grpSpPr>
                <p:sp>
                  <p:nvSpPr>
                    <p:cNvPr id="1770" name="Google Shape;1770;p87"/>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1" name="Google Shape;1771;p87"/>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72" name="Google Shape;1772;p87"/>
                  <p:cNvGrpSpPr/>
                  <p:nvPr/>
                </p:nvGrpSpPr>
                <p:grpSpPr>
                  <a:xfrm>
                    <a:off x="759811" y="1591407"/>
                    <a:ext cx="1603131" cy="724247"/>
                    <a:chOff x="3897923" y="890954"/>
                    <a:chExt cx="870439" cy="3974123"/>
                  </a:xfrm>
                </p:grpSpPr>
                <p:sp>
                  <p:nvSpPr>
                    <p:cNvPr id="1773" name="Google Shape;1773;p87"/>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4" name="Google Shape;1774;p87"/>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75" name="Google Shape;1775;p87"/>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6" name="Google Shape;1776;p87"/>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7" name="Google Shape;1777;p87"/>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78" name="Google Shape;1778;p87"/>
                <p:cNvSpPr/>
                <p:nvPr/>
              </p:nvSpPr>
              <p:spPr>
                <a:xfrm>
                  <a:off x="5374689"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79" name="Google Shape;1779;p87"/>
                <p:cNvGrpSpPr/>
                <p:nvPr/>
              </p:nvGrpSpPr>
              <p:grpSpPr>
                <a:xfrm>
                  <a:off x="3244476" y="1178574"/>
                  <a:ext cx="1185686" cy="3323087"/>
                  <a:chOff x="759811" y="527538"/>
                  <a:chExt cx="1603131" cy="3974123"/>
                </a:xfrm>
              </p:grpSpPr>
              <p:grpSp>
                <p:nvGrpSpPr>
                  <p:cNvPr id="1780" name="Google Shape;1780;p87"/>
                  <p:cNvGrpSpPr/>
                  <p:nvPr/>
                </p:nvGrpSpPr>
                <p:grpSpPr>
                  <a:xfrm>
                    <a:off x="1055818" y="527538"/>
                    <a:ext cx="1011116" cy="3974123"/>
                    <a:chOff x="3745523" y="738554"/>
                    <a:chExt cx="870439" cy="3974123"/>
                  </a:xfrm>
                </p:grpSpPr>
                <p:sp>
                  <p:nvSpPr>
                    <p:cNvPr id="1781" name="Google Shape;1781;p87"/>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2" name="Google Shape;1782;p87"/>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83" name="Google Shape;1783;p87"/>
                  <p:cNvGrpSpPr/>
                  <p:nvPr/>
                </p:nvGrpSpPr>
                <p:grpSpPr>
                  <a:xfrm>
                    <a:off x="759811" y="1591407"/>
                    <a:ext cx="1603131" cy="724247"/>
                    <a:chOff x="3897923" y="890954"/>
                    <a:chExt cx="870439" cy="3974123"/>
                  </a:xfrm>
                </p:grpSpPr>
                <p:sp>
                  <p:nvSpPr>
                    <p:cNvPr id="1784" name="Google Shape;1784;p87"/>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5" name="Google Shape;1785;p87"/>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86" name="Google Shape;1786;p87"/>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7" name="Google Shape;1787;p87"/>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8" name="Google Shape;1788;p87"/>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89" name="Google Shape;1789;p87"/>
                <p:cNvSpPr/>
                <p:nvPr/>
              </p:nvSpPr>
              <p:spPr>
                <a:xfrm>
                  <a:off x="3684026"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790" name="Google Shape;1790;p87"/>
            <p:cNvSpPr/>
            <p:nvPr/>
          </p:nvSpPr>
          <p:spPr>
            <a:xfrm>
              <a:off x="9302339" y="2504985"/>
              <a:ext cx="951630" cy="700538"/>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791" name="Google Shape;1791;p87"/>
          <p:cNvCxnSpPr>
            <a:endCxn id="1792" idx="0"/>
          </p:cNvCxnSpPr>
          <p:nvPr/>
        </p:nvCxnSpPr>
        <p:spPr>
          <a:xfrm flipH="1">
            <a:off x="2191438" y="1901388"/>
            <a:ext cx="3361200" cy="1138800"/>
          </a:xfrm>
          <a:prstGeom prst="bentConnector2">
            <a:avLst/>
          </a:prstGeom>
          <a:noFill/>
          <a:ln w="25400" cap="flat" cmpd="sng">
            <a:solidFill>
              <a:schemeClr val="accent1"/>
            </a:solidFill>
            <a:prstDash val="solid"/>
            <a:miter lim="800000"/>
            <a:headEnd type="none" w="sm" len="sm"/>
            <a:tailEnd type="none" w="sm" len="sm"/>
          </a:ln>
        </p:spPr>
      </p:cxnSp>
      <p:sp>
        <p:nvSpPr>
          <p:cNvPr id="1792" name="Google Shape;1792;p87"/>
          <p:cNvSpPr/>
          <p:nvPr/>
        </p:nvSpPr>
        <p:spPr>
          <a:xfrm>
            <a:off x="2037501" y="3040188"/>
            <a:ext cx="307874" cy="307874"/>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87"/>
          <p:cNvSpPr/>
          <p:nvPr/>
        </p:nvSpPr>
        <p:spPr>
          <a:xfrm>
            <a:off x="5942063" y="3025138"/>
            <a:ext cx="307874" cy="307874"/>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4" name="Google Shape;1794;p87"/>
          <p:cNvSpPr/>
          <p:nvPr/>
        </p:nvSpPr>
        <p:spPr>
          <a:xfrm>
            <a:off x="9541620" y="3053614"/>
            <a:ext cx="307874" cy="307874"/>
          </a:xfrm>
          <a:prstGeom prst="donut">
            <a:avLst>
              <a:gd name="adj" fmla="val 25000"/>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5" name="Google Shape;1795;p87"/>
          <p:cNvCxnSpPr>
            <a:endCxn id="1793" idx="0"/>
          </p:cNvCxnSpPr>
          <p:nvPr/>
        </p:nvCxnSpPr>
        <p:spPr>
          <a:xfrm>
            <a:off x="6087600" y="2398138"/>
            <a:ext cx="8400" cy="627000"/>
          </a:xfrm>
          <a:prstGeom prst="straightConnector1">
            <a:avLst/>
          </a:prstGeom>
          <a:noFill/>
          <a:ln w="25400" cap="flat" cmpd="sng">
            <a:solidFill>
              <a:schemeClr val="accent1"/>
            </a:solidFill>
            <a:prstDash val="solid"/>
            <a:miter lim="800000"/>
            <a:headEnd type="none" w="sm" len="sm"/>
            <a:tailEnd type="none" w="sm" len="sm"/>
          </a:ln>
        </p:spPr>
      </p:cxnSp>
      <p:grpSp>
        <p:nvGrpSpPr>
          <p:cNvPr id="1796" name="Google Shape;1796;p87"/>
          <p:cNvGrpSpPr/>
          <p:nvPr/>
        </p:nvGrpSpPr>
        <p:grpSpPr>
          <a:xfrm>
            <a:off x="4791240" y="1469051"/>
            <a:ext cx="2609520" cy="1291565"/>
            <a:chOff x="4853562" y="1589418"/>
            <a:chExt cx="2609520" cy="1291565"/>
          </a:xfrm>
        </p:grpSpPr>
        <p:sp>
          <p:nvSpPr>
            <p:cNvPr id="1797" name="Google Shape;1797;p87"/>
            <p:cNvSpPr/>
            <p:nvPr/>
          </p:nvSpPr>
          <p:spPr>
            <a:xfrm flipH="1">
              <a:off x="4853562" y="1589418"/>
              <a:ext cx="2232248" cy="1202698"/>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dk1"/>
                </a:solidFill>
                <a:latin typeface="Arial"/>
                <a:ea typeface="Arial"/>
                <a:cs typeface="Arial"/>
                <a:sym typeface="Arial"/>
              </a:endParaRPr>
            </a:p>
          </p:txBody>
        </p:sp>
        <p:sp>
          <p:nvSpPr>
            <p:cNvPr id="1798" name="Google Shape;1798;p87"/>
            <p:cNvSpPr/>
            <p:nvPr/>
          </p:nvSpPr>
          <p:spPr>
            <a:xfrm flipH="1">
              <a:off x="5230834" y="1678285"/>
              <a:ext cx="2232248" cy="1202698"/>
            </a:xfrm>
            <a:custGeom>
              <a:avLst/>
              <a:gdLst/>
              <a:ahLst/>
              <a:cxnLst/>
              <a:rect l="l" t="t" r="r" b="b"/>
              <a:pathLst>
                <a:path w="1872168" h="1008693" extrusionOk="0">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dk1"/>
                </a:solidFill>
                <a:latin typeface="Arial"/>
                <a:ea typeface="Arial"/>
                <a:cs typeface="Arial"/>
                <a:sym typeface="Arial"/>
              </a:endParaRPr>
            </a:p>
          </p:txBody>
        </p:sp>
      </p:grpSp>
      <p:sp>
        <p:nvSpPr>
          <p:cNvPr id="1799" name="Google Shape;1799;p87"/>
          <p:cNvSpPr/>
          <p:nvPr/>
        </p:nvSpPr>
        <p:spPr>
          <a:xfrm>
            <a:off x="5464812" y="1940756"/>
            <a:ext cx="1646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CLOUD COMPUTING</a:t>
            </a:r>
            <a:endParaRPr/>
          </a:p>
        </p:txBody>
      </p:sp>
      <p:grpSp>
        <p:nvGrpSpPr>
          <p:cNvPr id="1800" name="Google Shape;1800;p87"/>
          <p:cNvGrpSpPr/>
          <p:nvPr/>
        </p:nvGrpSpPr>
        <p:grpSpPr>
          <a:xfrm>
            <a:off x="913923" y="5595719"/>
            <a:ext cx="2920054" cy="821175"/>
            <a:chOff x="1418889" y="4287807"/>
            <a:chExt cx="1681201" cy="821175"/>
          </a:xfrm>
        </p:grpSpPr>
        <p:sp>
          <p:nvSpPr>
            <p:cNvPr id="1801" name="Google Shape;1801;p87"/>
            <p:cNvSpPr txBox="1"/>
            <p:nvPr/>
          </p:nvSpPr>
          <p:spPr>
            <a:xfrm>
              <a:off x="1418889" y="4647317"/>
              <a:ext cx="1681201"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Get a modern PowerPoint  Presentation that is beautifully designed.</a:t>
              </a:r>
              <a:endParaRPr sz="1200">
                <a:solidFill>
                  <a:schemeClr val="dk1"/>
                </a:solidFill>
                <a:latin typeface="Arial"/>
                <a:ea typeface="Arial"/>
                <a:cs typeface="Arial"/>
                <a:sym typeface="Arial"/>
              </a:endParaRPr>
            </a:p>
          </p:txBody>
        </p:sp>
        <p:sp>
          <p:nvSpPr>
            <p:cNvPr id="1802" name="Google Shape;1802;p87"/>
            <p:cNvSpPr txBox="1"/>
            <p:nvPr/>
          </p:nvSpPr>
          <p:spPr>
            <a:xfrm>
              <a:off x="1418889" y="4287807"/>
              <a:ext cx="1681201"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Content  Here</a:t>
              </a:r>
              <a:endParaRPr sz="1400" b="1">
                <a:solidFill>
                  <a:schemeClr val="dk1"/>
                </a:solidFill>
                <a:latin typeface="Arial"/>
                <a:ea typeface="Arial"/>
                <a:cs typeface="Arial"/>
                <a:sym typeface="Arial"/>
              </a:endParaRPr>
            </a:p>
          </p:txBody>
        </p:sp>
      </p:grpSp>
      <p:grpSp>
        <p:nvGrpSpPr>
          <p:cNvPr id="1803" name="Google Shape;1803;p87"/>
          <p:cNvGrpSpPr/>
          <p:nvPr/>
        </p:nvGrpSpPr>
        <p:grpSpPr>
          <a:xfrm>
            <a:off x="4618661" y="5595719"/>
            <a:ext cx="2920054" cy="821175"/>
            <a:chOff x="1418889" y="4287807"/>
            <a:chExt cx="1681201" cy="821175"/>
          </a:xfrm>
        </p:grpSpPr>
        <p:sp>
          <p:nvSpPr>
            <p:cNvPr id="1804" name="Google Shape;1804;p87"/>
            <p:cNvSpPr txBox="1"/>
            <p:nvPr/>
          </p:nvSpPr>
          <p:spPr>
            <a:xfrm>
              <a:off x="1418889" y="4647317"/>
              <a:ext cx="1681201"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Get a modern PowerPoint  Presentation that is beautifully designed.</a:t>
              </a:r>
              <a:endParaRPr sz="1200">
                <a:solidFill>
                  <a:schemeClr val="dk1"/>
                </a:solidFill>
                <a:latin typeface="Arial"/>
                <a:ea typeface="Arial"/>
                <a:cs typeface="Arial"/>
                <a:sym typeface="Arial"/>
              </a:endParaRPr>
            </a:p>
          </p:txBody>
        </p:sp>
        <p:sp>
          <p:nvSpPr>
            <p:cNvPr id="1805" name="Google Shape;1805;p87"/>
            <p:cNvSpPr txBox="1"/>
            <p:nvPr/>
          </p:nvSpPr>
          <p:spPr>
            <a:xfrm>
              <a:off x="1418889" y="4287807"/>
              <a:ext cx="1681201"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Content  Here</a:t>
              </a:r>
              <a:endParaRPr sz="1400" b="1">
                <a:solidFill>
                  <a:schemeClr val="dk1"/>
                </a:solidFill>
                <a:latin typeface="Arial"/>
                <a:ea typeface="Arial"/>
                <a:cs typeface="Arial"/>
                <a:sym typeface="Arial"/>
              </a:endParaRPr>
            </a:p>
          </p:txBody>
        </p:sp>
      </p:grpSp>
      <p:grpSp>
        <p:nvGrpSpPr>
          <p:cNvPr id="1806" name="Google Shape;1806;p87"/>
          <p:cNvGrpSpPr/>
          <p:nvPr/>
        </p:nvGrpSpPr>
        <p:grpSpPr>
          <a:xfrm>
            <a:off x="8323398" y="5595719"/>
            <a:ext cx="2920054" cy="821175"/>
            <a:chOff x="1418889" y="4287807"/>
            <a:chExt cx="1681201" cy="821175"/>
          </a:xfrm>
        </p:grpSpPr>
        <p:sp>
          <p:nvSpPr>
            <p:cNvPr id="1807" name="Google Shape;1807;p87"/>
            <p:cNvSpPr txBox="1"/>
            <p:nvPr/>
          </p:nvSpPr>
          <p:spPr>
            <a:xfrm>
              <a:off x="1418889" y="4647317"/>
              <a:ext cx="1681201"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Get a modern PowerPoint  Presentation that is beautifully designed.</a:t>
              </a:r>
              <a:endParaRPr sz="1200">
                <a:solidFill>
                  <a:schemeClr val="dk1"/>
                </a:solidFill>
                <a:latin typeface="Arial"/>
                <a:ea typeface="Arial"/>
                <a:cs typeface="Arial"/>
                <a:sym typeface="Arial"/>
              </a:endParaRPr>
            </a:p>
          </p:txBody>
        </p:sp>
        <p:sp>
          <p:nvSpPr>
            <p:cNvPr id="1808" name="Google Shape;1808;p87"/>
            <p:cNvSpPr txBox="1"/>
            <p:nvPr/>
          </p:nvSpPr>
          <p:spPr>
            <a:xfrm>
              <a:off x="1418889" y="4287807"/>
              <a:ext cx="1681201"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Content  Here</a:t>
              </a:r>
              <a:endParaRPr sz="1400" b="1">
                <a:solidFill>
                  <a:schemeClr val="dk1"/>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812"/>
        <p:cNvGrpSpPr/>
        <p:nvPr/>
      </p:nvGrpSpPr>
      <p:grpSpPr>
        <a:xfrm>
          <a:off x="0" y="0"/>
          <a:ext cx="0" cy="0"/>
          <a:chOff x="0" y="0"/>
          <a:chExt cx="0" cy="0"/>
        </a:xfrm>
      </p:grpSpPr>
      <p:sp>
        <p:nvSpPr>
          <p:cNvPr id="1813" name="Google Shape;1813;p8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aphicFrame>
        <p:nvGraphicFramePr>
          <p:cNvPr id="1814" name="Google Shape;1814;p88"/>
          <p:cNvGraphicFramePr/>
          <p:nvPr/>
        </p:nvGraphicFramePr>
        <p:xfrm>
          <a:off x="921602" y="1767840"/>
          <a:ext cx="3000000" cy="3000000"/>
        </p:xfrm>
        <a:graphic>
          <a:graphicData uri="http://schemas.openxmlformats.org/drawingml/2006/table">
            <a:tbl>
              <a:tblPr firstRow="1" bandRow="1">
                <a:noFill/>
                <a:tableStyleId>{A2F9DA86-189F-4A93-AC4A-2B2F839355C2}</a:tableStyleId>
              </a:tblPr>
              <a:tblGrid>
                <a:gridCol w="282250">
                  <a:extLst>
                    <a:ext uri="{9D8B030D-6E8A-4147-A177-3AD203B41FA5}">
                      <a16:colId xmlns:a16="http://schemas.microsoft.com/office/drawing/2014/main" val="20000"/>
                    </a:ext>
                  </a:extLst>
                </a:gridCol>
                <a:gridCol w="2032825">
                  <a:extLst>
                    <a:ext uri="{9D8B030D-6E8A-4147-A177-3AD203B41FA5}">
                      <a16:colId xmlns:a16="http://schemas.microsoft.com/office/drawing/2014/main" val="20001"/>
                    </a:ext>
                  </a:extLst>
                </a:gridCol>
                <a:gridCol w="272125">
                  <a:extLst>
                    <a:ext uri="{9D8B030D-6E8A-4147-A177-3AD203B41FA5}">
                      <a16:colId xmlns:a16="http://schemas.microsoft.com/office/drawing/2014/main" val="20002"/>
                    </a:ext>
                  </a:extLst>
                </a:gridCol>
                <a:gridCol w="272125">
                  <a:extLst>
                    <a:ext uri="{9D8B030D-6E8A-4147-A177-3AD203B41FA5}">
                      <a16:colId xmlns:a16="http://schemas.microsoft.com/office/drawing/2014/main" val="20003"/>
                    </a:ext>
                  </a:extLst>
                </a:gridCol>
                <a:gridCol w="2032825">
                  <a:extLst>
                    <a:ext uri="{9D8B030D-6E8A-4147-A177-3AD203B41FA5}">
                      <a16:colId xmlns:a16="http://schemas.microsoft.com/office/drawing/2014/main" val="20004"/>
                    </a:ext>
                  </a:extLst>
                </a:gridCol>
                <a:gridCol w="282250">
                  <a:extLst>
                    <a:ext uri="{9D8B030D-6E8A-4147-A177-3AD203B41FA5}">
                      <a16:colId xmlns:a16="http://schemas.microsoft.com/office/drawing/2014/main" val="20005"/>
                    </a:ext>
                  </a:extLst>
                </a:gridCol>
                <a:gridCol w="282250">
                  <a:extLst>
                    <a:ext uri="{9D8B030D-6E8A-4147-A177-3AD203B41FA5}">
                      <a16:colId xmlns:a16="http://schemas.microsoft.com/office/drawing/2014/main" val="20006"/>
                    </a:ext>
                  </a:extLst>
                </a:gridCol>
                <a:gridCol w="2032825">
                  <a:extLst>
                    <a:ext uri="{9D8B030D-6E8A-4147-A177-3AD203B41FA5}">
                      <a16:colId xmlns:a16="http://schemas.microsoft.com/office/drawing/2014/main" val="20007"/>
                    </a:ext>
                  </a:extLst>
                </a:gridCol>
                <a:gridCol w="272125">
                  <a:extLst>
                    <a:ext uri="{9D8B030D-6E8A-4147-A177-3AD203B41FA5}">
                      <a16:colId xmlns:a16="http://schemas.microsoft.com/office/drawing/2014/main" val="20008"/>
                    </a:ext>
                  </a:extLst>
                </a:gridCol>
                <a:gridCol w="272125">
                  <a:extLst>
                    <a:ext uri="{9D8B030D-6E8A-4147-A177-3AD203B41FA5}">
                      <a16:colId xmlns:a16="http://schemas.microsoft.com/office/drawing/2014/main" val="20009"/>
                    </a:ext>
                  </a:extLst>
                </a:gridCol>
                <a:gridCol w="2032825">
                  <a:extLst>
                    <a:ext uri="{9D8B030D-6E8A-4147-A177-3AD203B41FA5}">
                      <a16:colId xmlns:a16="http://schemas.microsoft.com/office/drawing/2014/main" val="20010"/>
                    </a:ext>
                  </a:extLst>
                </a:gridCol>
                <a:gridCol w="282250">
                  <a:extLst>
                    <a:ext uri="{9D8B030D-6E8A-4147-A177-3AD203B41FA5}">
                      <a16:colId xmlns:a16="http://schemas.microsoft.com/office/drawing/2014/main" val="20011"/>
                    </a:ext>
                  </a:extLst>
                </a:gridCol>
              </a:tblGrid>
              <a:tr h="327750">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1100" b="1" u="none" strike="noStrike" cap="none">
                          <a:solidFill>
                            <a:srgbClr val="3F3F3F"/>
                          </a:solidFill>
                          <a:latin typeface="Arial"/>
                          <a:ea typeface="Arial"/>
                          <a:cs typeface="Arial"/>
                          <a:sym typeface="Arial"/>
                        </a:rPr>
                        <a:t>Your Text  Here</a:t>
                      </a: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1100" b="1" u="none" strike="noStrike" cap="none">
                          <a:solidFill>
                            <a:srgbClr val="3F3F3F"/>
                          </a:solidFill>
                          <a:latin typeface="Arial"/>
                          <a:ea typeface="Arial"/>
                          <a:cs typeface="Arial"/>
                          <a:sym typeface="Arial"/>
                        </a:rPr>
                        <a:t>Your Text  Here</a:t>
                      </a: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1100" b="1" u="none" strike="noStrike" cap="none">
                          <a:solidFill>
                            <a:srgbClr val="3F3F3F"/>
                          </a:solidFill>
                          <a:latin typeface="Arial"/>
                          <a:ea typeface="Arial"/>
                          <a:cs typeface="Arial"/>
                          <a:sym typeface="Arial"/>
                        </a:rPr>
                        <a:t>Your Text  Here</a:t>
                      </a: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ctr" rtl="0">
                        <a:lnSpc>
                          <a:spcPct val="100000"/>
                        </a:lnSpc>
                        <a:spcBef>
                          <a:spcPts val="0"/>
                        </a:spcBef>
                        <a:spcAft>
                          <a:spcPts val="0"/>
                        </a:spcAft>
                        <a:buClr>
                          <a:srgbClr val="3F3F3F"/>
                        </a:buClr>
                        <a:buSzPts val="1100"/>
                        <a:buFont typeface="Arial"/>
                        <a:buNone/>
                      </a:pPr>
                      <a:r>
                        <a:rPr lang="en-US" sz="1100" b="1" u="none" strike="noStrike" cap="none">
                          <a:solidFill>
                            <a:srgbClr val="3F3F3F"/>
                          </a:solidFill>
                          <a:latin typeface="Arial"/>
                          <a:ea typeface="Arial"/>
                          <a:cs typeface="Arial"/>
                          <a:sym typeface="Arial"/>
                        </a:rPr>
                        <a:t>Your Text  Here</a:t>
                      </a: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10575">
                <a:tc gridSpan="3">
                  <a:txBody>
                    <a:bodyPr/>
                    <a:lstStyle/>
                    <a:p>
                      <a:pPr marL="0" marR="0" lvl="0" indent="0" algn="ctr" rtl="0">
                        <a:lnSpc>
                          <a:spcPct val="100000"/>
                        </a:lnSpc>
                        <a:spcBef>
                          <a:spcPts val="0"/>
                        </a:spcBef>
                        <a:spcAft>
                          <a:spcPts val="0"/>
                        </a:spcAft>
                        <a:buClr>
                          <a:schemeClr val="dk1"/>
                        </a:buClr>
                        <a:buSzPts val="1100"/>
                        <a:buFont typeface="Arial"/>
                        <a:buNone/>
                      </a:pPr>
                      <a:endParaRPr sz="1100" b="1" u="none" strike="noStrike" cap="none">
                        <a:solidFill>
                          <a:srgbClr val="3F3F3F"/>
                        </a:solidFill>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4"/>
                      </a:solidFill>
                      <a:prstDash val="solid"/>
                      <a:round/>
                      <a:headEnd type="none" w="sm" len="sm"/>
                      <a:tailEnd type="none" w="sm" len="sm"/>
                    </a:lnT>
                    <a:lnB w="38100" cap="flat" cmpd="sng">
                      <a:solidFill>
                        <a:schemeClr val="accent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2300">
                        <a:latin typeface="Arial"/>
                        <a:ea typeface="Arial"/>
                        <a:cs typeface="Arial"/>
                        <a:sym typeface="Arial"/>
                      </a:endParaRPr>
                    </a:p>
                  </a:txBody>
                  <a:tcPr marL="80450" marR="80450" marT="40225" marB="402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accent3"/>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2300">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429850">
                <a:tc>
                  <a:txBody>
                    <a:bodyPr/>
                    <a:lstStyle/>
                    <a:p>
                      <a:pPr marL="0" marR="0" lvl="0" indent="0" algn="ctr" rtl="0">
                        <a:spcBef>
                          <a:spcPts val="0"/>
                        </a:spcBef>
                        <a:spcAft>
                          <a:spcPts val="0"/>
                        </a:spcAft>
                        <a:buNone/>
                      </a:pPr>
                      <a:endParaRPr sz="2300"/>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100">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3F3F3F"/>
                        </a:buClr>
                        <a:buSzPts val="1100"/>
                        <a:buFont typeface="Arial"/>
                        <a:buNone/>
                      </a:pPr>
                      <a:r>
                        <a:rPr lang="en-US" sz="1100" b="1">
                          <a:solidFill>
                            <a:srgbClr val="3F3F3F"/>
                          </a:solidFill>
                          <a:latin typeface="Arial"/>
                          <a:ea typeface="Arial"/>
                          <a:cs typeface="Arial"/>
                          <a:sym typeface="Arial"/>
                        </a:rPr>
                        <a:t>Text Here</a:t>
                      </a: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endParaRPr sz="1100" b="1">
                        <a:solidFill>
                          <a:srgbClr val="3F3F3F"/>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409425">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rgbClr val="3F3F3F"/>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$ 1200</a:t>
                      </a: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$1000</a:t>
                      </a:r>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$600</a:t>
                      </a: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381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lt1"/>
                        </a:buClr>
                        <a:buSzPts val="1500"/>
                        <a:buFont typeface="Arial"/>
                        <a:buNone/>
                      </a:pPr>
                      <a:r>
                        <a:rPr lang="en-US" sz="1500" b="1">
                          <a:solidFill>
                            <a:schemeClr val="lt1"/>
                          </a:solidFill>
                          <a:latin typeface="Arial"/>
                          <a:ea typeface="Arial"/>
                          <a:cs typeface="Arial"/>
                          <a:sym typeface="Arial"/>
                        </a:rPr>
                        <a:t>$500</a:t>
                      </a: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chemeClr val="dk1"/>
                        </a:buClr>
                        <a:buSzPts val="1500"/>
                        <a:buFont typeface="Arial"/>
                        <a:buNone/>
                      </a:pPr>
                      <a:endParaRPr sz="1500" b="1">
                        <a:solidFill>
                          <a:schemeClr val="lt1"/>
                        </a:solidFill>
                        <a:latin typeface="Arial"/>
                        <a:ea typeface="Arial"/>
                        <a:cs typeface="Arial"/>
                        <a:sym typeface="Arial"/>
                      </a:endParaRPr>
                    </a:p>
                  </a:txBody>
                  <a:tcPr marL="77375" marR="77375" marT="38675" marB="38675" anchor="ctr">
                    <a:lnL w="9525" cap="flat" cmpd="sng">
                      <a:solidFill>
                        <a:srgbClr val="000000">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8"/>
                  </a:ext>
                </a:extLst>
              </a:tr>
            </a:tbl>
          </a:graphicData>
        </a:graphic>
      </p:graphicFrame>
      <p:grpSp>
        <p:nvGrpSpPr>
          <p:cNvPr id="1815" name="Google Shape;1815;p88"/>
          <p:cNvGrpSpPr/>
          <p:nvPr/>
        </p:nvGrpSpPr>
        <p:grpSpPr>
          <a:xfrm>
            <a:off x="1980664" y="2235917"/>
            <a:ext cx="538752" cy="643027"/>
            <a:chOff x="3570" y="619306"/>
            <a:chExt cx="4703649" cy="5614032"/>
          </a:xfrm>
        </p:grpSpPr>
        <p:sp>
          <p:nvSpPr>
            <p:cNvPr id="1816" name="Google Shape;1816;p88"/>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7" name="Google Shape;1817;p88"/>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8" name="Google Shape;1818;p88"/>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9" name="Google Shape;1819;p88"/>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0" name="Google Shape;1820;p88"/>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21" name="Google Shape;1821;p88"/>
          <p:cNvSpPr/>
          <p:nvPr/>
        </p:nvSpPr>
        <p:spPr>
          <a:xfrm>
            <a:off x="4453349" y="2388404"/>
            <a:ext cx="569876" cy="417629"/>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22" name="Google Shape;1822;p88"/>
          <p:cNvGrpSpPr/>
          <p:nvPr/>
        </p:nvGrpSpPr>
        <p:grpSpPr>
          <a:xfrm>
            <a:off x="7059828" y="2242858"/>
            <a:ext cx="727915" cy="640314"/>
            <a:chOff x="9544125" y="314311"/>
            <a:chExt cx="1802975" cy="1585994"/>
          </a:xfrm>
        </p:grpSpPr>
        <p:sp>
          <p:nvSpPr>
            <p:cNvPr id="1823" name="Google Shape;1823;p88"/>
            <p:cNvSpPr/>
            <p:nvPr/>
          </p:nvSpPr>
          <p:spPr>
            <a:xfrm rot="5400000">
              <a:off x="9855308" y="140908"/>
              <a:ext cx="1318389" cy="1665195"/>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88"/>
            <p:cNvSpPr/>
            <p:nvPr/>
          </p:nvSpPr>
          <p:spPr>
            <a:xfrm>
              <a:off x="9544125" y="1625233"/>
              <a:ext cx="1756228" cy="275072"/>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825" name="Google Shape;1825;p88"/>
          <p:cNvGrpSpPr/>
          <p:nvPr/>
        </p:nvGrpSpPr>
        <p:grpSpPr>
          <a:xfrm>
            <a:off x="9836195" y="2235249"/>
            <a:ext cx="344881" cy="643695"/>
            <a:chOff x="3501573" y="3178068"/>
            <a:chExt cx="1340594" cy="2737840"/>
          </a:xfrm>
        </p:grpSpPr>
        <p:sp>
          <p:nvSpPr>
            <p:cNvPr id="1826" name="Google Shape;1826;p88"/>
            <p:cNvSpPr/>
            <p:nvPr/>
          </p:nvSpPr>
          <p:spPr>
            <a:xfrm>
              <a:off x="3504728" y="3612346"/>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88"/>
            <p:cNvSpPr/>
            <p:nvPr/>
          </p:nvSpPr>
          <p:spPr>
            <a:xfrm>
              <a:off x="3501573" y="3832632"/>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88"/>
            <p:cNvSpPr/>
            <p:nvPr/>
          </p:nvSpPr>
          <p:spPr>
            <a:xfrm>
              <a:off x="4776089" y="3829487"/>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88"/>
            <p:cNvSpPr/>
            <p:nvPr/>
          </p:nvSpPr>
          <p:spPr>
            <a:xfrm>
              <a:off x="3520451" y="3178068"/>
              <a:ext cx="1321716" cy="2737840"/>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88"/>
            <p:cNvSpPr/>
            <p:nvPr/>
          </p:nvSpPr>
          <p:spPr>
            <a:xfrm>
              <a:off x="3529897" y="3190652"/>
              <a:ext cx="1290246" cy="270637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88"/>
            <p:cNvSpPr/>
            <p:nvPr/>
          </p:nvSpPr>
          <p:spPr>
            <a:xfrm>
              <a:off x="3627447" y="3596610"/>
              <a:ext cx="1101430" cy="1951104"/>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32" name="Google Shape;1832;p88"/>
            <p:cNvGrpSpPr/>
            <p:nvPr/>
          </p:nvGrpSpPr>
          <p:grpSpPr>
            <a:xfrm>
              <a:off x="4088508" y="5635852"/>
              <a:ext cx="173080" cy="173080"/>
              <a:chOff x="6768665" y="6038214"/>
              <a:chExt cx="147968" cy="147968"/>
            </a:xfrm>
          </p:grpSpPr>
          <p:sp>
            <p:nvSpPr>
              <p:cNvPr id="1833" name="Google Shape;1833;p88"/>
              <p:cNvSpPr/>
              <p:nvPr/>
            </p:nvSpPr>
            <p:spPr>
              <a:xfrm>
                <a:off x="6768665" y="6038214"/>
                <a:ext cx="147968" cy="147968"/>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4" name="Google Shape;1834;p88"/>
              <p:cNvSpPr/>
              <p:nvPr/>
            </p:nvSpPr>
            <p:spPr>
              <a:xfrm>
                <a:off x="6802088" y="6071634"/>
                <a:ext cx="81180" cy="81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835" name="Google Shape;1835;p88"/>
            <p:cNvSpPr/>
            <p:nvPr/>
          </p:nvSpPr>
          <p:spPr>
            <a:xfrm>
              <a:off x="3821102" y="3628406"/>
              <a:ext cx="906450" cy="188751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88"/>
            <p:cNvSpPr/>
            <p:nvPr/>
          </p:nvSpPr>
          <p:spPr>
            <a:xfrm>
              <a:off x="4058661" y="3449093"/>
              <a:ext cx="254255" cy="58393"/>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7" name="Google Shape;1837;p88"/>
            <p:cNvSpPr/>
            <p:nvPr/>
          </p:nvSpPr>
          <p:spPr>
            <a:xfrm>
              <a:off x="3922825" y="3449093"/>
              <a:ext cx="58393" cy="58393"/>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838" name="Google Shape;1838;p88"/>
          <p:cNvSpPr/>
          <p:nvPr/>
        </p:nvSpPr>
        <p:spPr>
          <a:xfrm>
            <a:off x="9896726" y="2470723"/>
            <a:ext cx="233193" cy="171664"/>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842"/>
        <p:cNvGrpSpPr/>
        <p:nvPr/>
      </p:nvGrpSpPr>
      <p:grpSpPr>
        <a:xfrm>
          <a:off x="0" y="0"/>
          <a:ext cx="0" cy="0"/>
          <a:chOff x="0" y="0"/>
          <a:chExt cx="0" cy="0"/>
        </a:xfrm>
      </p:grpSpPr>
      <p:sp>
        <p:nvSpPr>
          <p:cNvPr id="1843" name="Google Shape;1843;p89"/>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sp>
        <p:nvSpPr>
          <p:cNvPr id="1844" name="Google Shape;1844;p89"/>
          <p:cNvSpPr txBox="1"/>
          <p:nvPr/>
        </p:nvSpPr>
        <p:spPr>
          <a:xfrm>
            <a:off x="860819" y="3870389"/>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1"/>
                </a:solidFill>
                <a:latin typeface="Arial"/>
                <a:ea typeface="Arial"/>
                <a:cs typeface="Arial"/>
                <a:sym typeface="Arial"/>
              </a:rPr>
              <a:t>1st</a:t>
            </a:r>
            <a:endParaRPr sz="5400" b="1">
              <a:solidFill>
                <a:schemeClr val="accent1"/>
              </a:solidFill>
              <a:latin typeface="Arial"/>
              <a:ea typeface="Arial"/>
              <a:cs typeface="Arial"/>
              <a:sym typeface="Arial"/>
            </a:endParaRPr>
          </a:p>
        </p:txBody>
      </p:sp>
      <p:sp>
        <p:nvSpPr>
          <p:cNvPr id="1845" name="Google Shape;1845;p89"/>
          <p:cNvSpPr txBox="1"/>
          <p:nvPr/>
        </p:nvSpPr>
        <p:spPr>
          <a:xfrm>
            <a:off x="860819" y="5168870"/>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2"/>
                </a:solidFill>
                <a:latin typeface="Arial"/>
                <a:ea typeface="Arial"/>
                <a:cs typeface="Arial"/>
                <a:sym typeface="Arial"/>
              </a:rPr>
              <a:t>2st</a:t>
            </a:r>
            <a:endParaRPr sz="5400" b="1">
              <a:solidFill>
                <a:schemeClr val="accent2"/>
              </a:solidFill>
              <a:latin typeface="Arial"/>
              <a:ea typeface="Arial"/>
              <a:cs typeface="Arial"/>
              <a:sym typeface="Arial"/>
            </a:endParaRPr>
          </a:p>
        </p:txBody>
      </p:sp>
      <p:sp>
        <p:nvSpPr>
          <p:cNvPr id="1846" name="Google Shape;1846;p89"/>
          <p:cNvSpPr txBox="1"/>
          <p:nvPr/>
        </p:nvSpPr>
        <p:spPr>
          <a:xfrm>
            <a:off x="6248400" y="3870389"/>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3"/>
                </a:solidFill>
                <a:latin typeface="Arial"/>
                <a:ea typeface="Arial"/>
                <a:cs typeface="Arial"/>
                <a:sym typeface="Arial"/>
              </a:rPr>
              <a:t>3st</a:t>
            </a:r>
            <a:endParaRPr sz="5400" b="1">
              <a:solidFill>
                <a:schemeClr val="accent3"/>
              </a:solidFill>
              <a:latin typeface="Arial"/>
              <a:ea typeface="Arial"/>
              <a:cs typeface="Arial"/>
              <a:sym typeface="Arial"/>
            </a:endParaRPr>
          </a:p>
        </p:txBody>
      </p:sp>
      <p:sp>
        <p:nvSpPr>
          <p:cNvPr id="1847" name="Google Shape;1847;p89"/>
          <p:cNvSpPr txBox="1"/>
          <p:nvPr/>
        </p:nvSpPr>
        <p:spPr>
          <a:xfrm>
            <a:off x="6248400" y="5168870"/>
            <a:ext cx="1203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chemeClr val="accent4"/>
                </a:solidFill>
                <a:latin typeface="Arial"/>
                <a:ea typeface="Arial"/>
                <a:cs typeface="Arial"/>
                <a:sym typeface="Arial"/>
              </a:rPr>
              <a:t>4st</a:t>
            </a:r>
            <a:endParaRPr sz="5400" b="1">
              <a:solidFill>
                <a:schemeClr val="accent4"/>
              </a:solidFill>
              <a:latin typeface="Arial"/>
              <a:ea typeface="Arial"/>
              <a:cs typeface="Arial"/>
              <a:sym typeface="Arial"/>
            </a:endParaRPr>
          </a:p>
        </p:txBody>
      </p:sp>
      <p:grpSp>
        <p:nvGrpSpPr>
          <p:cNvPr id="1848" name="Google Shape;1848;p89"/>
          <p:cNvGrpSpPr/>
          <p:nvPr/>
        </p:nvGrpSpPr>
        <p:grpSpPr>
          <a:xfrm>
            <a:off x="2160117" y="3870388"/>
            <a:ext cx="3770871" cy="923199"/>
            <a:chOff x="2551705" y="4283314"/>
            <a:chExt cx="2152201" cy="923199"/>
          </a:xfrm>
        </p:grpSpPr>
        <p:sp>
          <p:nvSpPr>
            <p:cNvPr id="1849" name="Google Shape;1849;p89"/>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I hope and I believe that this Template will your Time, Money and Reputation. Get a modern PowerPoint  Presentation that is beautifully designed.  </a:t>
              </a:r>
              <a:endParaRPr sz="1200">
                <a:solidFill>
                  <a:srgbClr val="3F3F3F"/>
                </a:solidFill>
                <a:latin typeface="Arial"/>
                <a:ea typeface="Arial"/>
                <a:cs typeface="Arial"/>
                <a:sym typeface="Arial"/>
              </a:endParaRPr>
            </a:p>
          </p:txBody>
        </p:sp>
        <p:sp>
          <p:nvSpPr>
            <p:cNvPr id="1850" name="Google Shape;1850;p89"/>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Your Text Here</a:t>
              </a:r>
              <a:endParaRPr sz="1200" b="1">
                <a:solidFill>
                  <a:srgbClr val="595959"/>
                </a:solidFill>
                <a:latin typeface="Arial"/>
                <a:ea typeface="Arial"/>
                <a:cs typeface="Arial"/>
                <a:sym typeface="Arial"/>
              </a:endParaRPr>
            </a:p>
          </p:txBody>
        </p:sp>
      </p:grpSp>
      <p:grpSp>
        <p:nvGrpSpPr>
          <p:cNvPr id="1851" name="Google Shape;1851;p89"/>
          <p:cNvGrpSpPr/>
          <p:nvPr/>
        </p:nvGrpSpPr>
        <p:grpSpPr>
          <a:xfrm>
            <a:off x="7547697" y="3870388"/>
            <a:ext cx="3770871" cy="923199"/>
            <a:chOff x="2551705" y="4283314"/>
            <a:chExt cx="2152201" cy="923199"/>
          </a:xfrm>
        </p:grpSpPr>
        <p:sp>
          <p:nvSpPr>
            <p:cNvPr id="1852" name="Google Shape;1852;p89"/>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I hope and I believe that this Template will your Time, Money and Reputation. Get a modern PowerPoint  Presentation that is beautifully designed.  </a:t>
              </a:r>
              <a:endParaRPr sz="1200">
                <a:solidFill>
                  <a:srgbClr val="3F3F3F"/>
                </a:solidFill>
                <a:latin typeface="Arial"/>
                <a:ea typeface="Arial"/>
                <a:cs typeface="Arial"/>
                <a:sym typeface="Arial"/>
              </a:endParaRPr>
            </a:p>
          </p:txBody>
        </p:sp>
        <p:sp>
          <p:nvSpPr>
            <p:cNvPr id="1853" name="Google Shape;1853;p89"/>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Your Text Here</a:t>
              </a:r>
              <a:endParaRPr sz="1200" b="1">
                <a:solidFill>
                  <a:srgbClr val="595959"/>
                </a:solidFill>
                <a:latin typeface="Arial"/>
                <a:ea typeface="Arial"/>
                <a:cs typeface="Arial"/>
                <a:sym typeface="Arial"/>
              </a:endParaRPr>
            </a:p>
          </p:txBody>
        </p:sp>
      </p:grpSp>
      <p:grpSp>
        <p:nvGrpSpPr>
          <p:cNvPr id="1854" name="Google Shape;1854;p89"/>
          <p:cNvGrpSpPr/>
          <p:nvPr/>
        </p:nvGrpSpPr>
        <p:grpSpPr>
          <a:xfrm>
            <a:off x="2160117" y="5168869"/>
            <a:ext cx="3770871" cy="923199"/>
            <a:chOff x="2551705" y="4283314"/>
            <a:chExt cx="2152201" cy="923199"/>
          </a:xfrm>
        </p:grpSpPr>
        <p:sp>
          <p:nvSpPr>
            <p:cNvPr id="1855" name="Google Shape;1855;p89"/>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I hope and I believe that this Template will your Time, Money and Reputation. Get a modern PowerPoint  Presentation that is beautifully designed.  </a:t>
              </a:r>
              <a:endParaRPr sz="1200">
                <a:solidFill>
                  <a:srgbClr val="3F3F3F"/>
                </a:solidFill>
                <a:latin typeface="Arial"/>
                <a:ea typeface="Arial"/>
                <a:cs typeface="Arial"/>
                <a:sym typeface="Arial"/>
              </a:endParaRPr>
            </a:p>
          </p:txBody>
        </p:sp>
        <p:sp>
          <p:nvSpPr>
            <p:cNvPr id="1856" name="Google Shape;1856;p89"/>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Your Text Here</a:t>
              </a:r>
              <a:endParaRPr sz="1200" b="1">
                <a:solidFill>
                  <a:srgbClr val="595959"/>
                </a:solidFill>
                <a:latin typeface="Arial"/>
                <a:ea typeface="Arial"/>
                <a:cs typeface="Arial"/>
                <a:sym typeface="Arial"/>
              </a:endParaRPr>
            </a:p>
          </p:txBody>
        </p:sp>
      </p:grpSp>
      <p:grpSp>
        <p:nvGrpSpPr>
          <p:cNvPr id="1857" name="Google Shape;1857;p89"/>
          <p:cNvGrpSpPr/>
          <p:nvPr/>
        </p:nvGrpSpPr>
        <p:grpSpPr>
          <a:xfrm>
            <a:off x="7547697" y="5168869"/>
            <a:ext cx="3770871" cy="923199"/>
            <a:chOff x="2551705" y="4283314"/>
            <a:chExt cx="2152201" cy="923199"/>
          </a:xfrm>
        </p:grpSpPr>
        <p:sp>
          <p:nvSpPr>
            <p:cNvPr id="1858" name="Google Shape;1858;p89"/>
            <p:cNvSpPr txBox="1"/>
            <p:nvPr/>
          </p:nvSpPr>
          <p:spPr>
            <a:xfrm>
              <a:off x="2551706" y="4560313"/>
              <a:ext cx="21522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I hope and I believe that this Template will your Time, Money and Reputation. Get a modern PowerPoint  Presentation that is beautifully designed.  </a:t>
              </a:r>
              <a:endParaRPr sz="1200">
                <a:solidFill>
                  <a:srgbClr val="3F3F3F"/>
                </a:solidFill>
                <a:latin typeface="Arial"/>
                <a:ea typeface="Arial"/>
                <a:cs typeface="Arial"/>
                <a:sym typeface="Arial"/>
              </a:endParaRPr>
            </a:p>
          </p:txBody>
        </p:sp>
        <p:sp>
          <p:nvSpPr>
            <p:cNvPr id="1859" name="Google Shape;1859;p89"/>
            <p:cNvSpPr txBox="1"/>
            <p:nvPr/>
          </p:nvSpPr>
          <p:spPr>
            <a:xfrm>
              <a:off x="2551705" y="4283314"/>
              <a:ext cx="2133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Your Text Here</a:t>
              </a:r>
              <a:endParaRPr sz="1200" b="1">
                <a:solidFill>
                  <a:srgbClr val="595959"/>
                </a:solidFill>
                <a:latin typeface="Arial"/>
                <a:ea typeface="Arial"/>
                <a:cs typeface="Arial"/>
                <a:sym typeface="Arial"/>
              </a:endParaRPr>
            </a:p>
          </p:txBody>
        </p:sp>
      </p:grpSp>
      <p:grpSp>
        <p:nvGrpSpPr>
          <p:cNvPr id="1860" name="Google Shape;1860;p89"/>
          <p:cNvGrpSpPr/>
          <p:nvPr/>
        </p:nvGrpSpPr>
        <p:grpSpPr>
          <a:xfrm>
            <a:off x="974964" y="1888148"/>
            <a:ext cx="10269151" cy="1603326"/>
            <a:chOff x="974977" y="1777619"/>
            <a:chExt cx="7676722" cy="1603326"/>
          </a:xfrm>
        </p:grpSpPr>
        <p:sp>
          <p:nvSpPr>
            <p:cNvPr id="1861" name="Google Shape;1861;p89"/>
            <p:cNvSpPr/>
            <p:nvPr/>
          </p:nvSpPr>
          <p:spPr>
            <a:xfrm>
              <a:off x="6384899" y="1777619"/>
              <a:ext cx="2266800" cy="1602000"/>
            </a:xfrm>
            <a:prstGeom prst="rightArrowCallout">
              <a:avLst>
                <a:gd name="adj1" fmla="val 30293"/>
                <a:gd name="adj2" fmla="val 25630"/>
                <a:gd name="adj3" fmla="val 24276"/>
                <a:gd name="adj4" fmla="val 70595"/>
              </a:avLst>
            </a:prstGeom>
            <a:solidFill>
              <a:schemeClr val="lt1"/>
            </a:solidFill>
            <a:ln w="63500" cap="flat" cmpd="sng">
              <a:solidFill>
                <a:schemeClr val="accent4"/>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62" name="Google Shape;1862;p89"/>
            <p:cNvSpPr/>
            <p:nvPr/>
          </p:nvSpPr>
          <p:spPr>
            <a:xfrm>
              <a:off x="4581591" y="1778945"/>
              <a:ext cx="2266800" cy="1602000"/>
            </a:xfrm>
            <a:prstGeom prst="rightArrowCallout">
              <a:avLst>
                <a:gd name="adj1" fmla="val 30293"/>
                <a:gd name="adj2" fmla="val 25630"/>
                <a:gd name="adj3" fmla="val 24276"/>
                <a:gd name="adj4" fmla="val 70272"/>
              </a:avLst>
            </a:prstGeom>
            <a:solidFill>
              <a:schemeClr val="lt1"/>
            </a:solidFill>
            <a:ln w="63500" cap="flat" cmpd="sng">
              <a:solidFill>
                <a:schemeClr val="accent3"/>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63" name="Google Shape;1863;p89"/>
            <p:cNvSpPr/>
            <p:nvPr/>
          </p:nvSpPr>
          <p:spPr>
            <a:xfrm>
              <a:off x="2778284" y="1778944"/>
              <a:ext cx="2266800" cy="1602000"/>
            </a:xfrm>
            <a:prstGeom prst="rightArrowCallout">
              <a:avLst>
                <a:gd name="adj1" fmla="val 30293"/>
                <a:gd name="adj2" fmla="val 25630"/>
                <a:gd name="adj3" fmla="val 24276"/>
                <a:gd name="adj4" fmla="val 71258"/>
              </a:avLst>
            </a:prstGeom>
            <a:solidFill>
              <a:schemeClr val="lt1"/>
            </a:solidFill>
            <a:ln w="63500" cap="flat" cmpd="sng">
              <a:solidFill>
                <a:schemeClr val="accent2"/>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64" name="Google Shape;1864;p89"/>
            <p:cNvSpPr/>
            <p:nvPr/>
          </p:nvSpPr>
          <p:spPr>
            <a:xfrm>
              <a:off x="974977" y="1778943"/>
              <a:ext cx="2266800" cy="1602000"/>
            </a:xfrm>
            <a:prstGeom prst="rightArrowCallout">
              <a:avLst>
                <a:gd name="adj1" fmla="val 30293"/>
                <a:gd name="adj2" fmla="val 25630"/>
                <a:gd name="adj3" fmla="val 24276"/>
                <a:gd name="adj4" fmla="val 70927"/>
              </a:avLst>
            </a:prstGeom>
            <a:solidFill>
              <a:schemeClr val="lt1"/>
            </a:solidFill>
            <a:ln w="63500" cap="flat" cmpd="sng">
              <a:solidFill>
                <a:schemeClr val="accent1"/>
              </a:solidFill>
              <a:prstDash val="solid"/>
              <a:miter lim="800000"/>
              <a:headEnd type="none" w="sm" len="sm"/>
              <a:tailEnd type="none" w="sm" len="sm"/>
            </a:ln>
            <a:effectLst>
              <a:outerShdw blurRad="25400" dist="25400" algn="l" rotWithShape="0">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1865" name="Google Shape;1865;p89"/>
          <p:cNvGrpSpPr/>
          <p:nvPr/>
        </p:nvGrpSpPr>
        <p:grpSpPr>
          <a:xfrm>
            <a:off x="1641174" y="2165752"/>
            <a:ext cx="801031" cy="956070"/>
            <a:chOff x="3570" y="619306"/>
            <a:chExt cx="4703648" cy="5614032"/>
          </a:xfrm>
        </p:grpSpPr>
        <p:sp>
          <p:nvSpPr>
            <p:cNvPr id="1866" name="Google Shape;1866;p89"/>
            <p:cNvSpPr/>
            <p:nvPr/>
          </p:nvSpPr>
          <p:spPr>
            <a:xfrm>
              <a:off x="3570" y="619306"/>
              <a:ext cx="4703648" cy="4864304"/>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7" name="Google Shape;1867;p89"/>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8" name="Google Shape;1868;p89"/>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9" name="Google Shape;1869;p89"/>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0" name="Google Shape;1870;p89"/>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71" name="Google Shape;1871;p89"/>
          <p:cNvSpPr/>
          <p:nvPr/>
        </p:nvSpPr>
        <p:spPr>
          <a:xfrm>
            <a:off x="4238941" y="2390117"/>
            <a:ext cx="942164" cy="690457"/>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72" name="Google Shape;1872;p89"/>
          <p:cNvGrpSpPr/>
          <p:nvPr/>
        </p:nvGrpSpPr>
        <p:grpSpPr>
          <a:xfrm>
            <a:off x="6564602" y="2161628"/>
            <a:ext cx="1185276" cy="1042494"/>
            <a:chOff x="9544125" y="314311"/>
            <a:chExt cx="1802975" cy="1585783"/>
          </a:xfrm>
        </p:grpSpPr>
        <p:sp>
          <p:nvSpPr>
            <p:cNvPr id="1873" name="Google Shape;1873;p89"/>
            <p:cNvSpPr/>
            <p:nvPr/>
          </p:nvSpPr>
          <p:spPr>
            <a:xfrm rot="5400000">
              <a:off x="9855308" y="140908"/>
              <a:ext cx="1318389" cy="1665195"/>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4" name="Google Shape;1874;p89"/>
            <p:cNvSpPr/>
            <p:nvPr/>
          </p:nvSpPr>
          <p:spPr>
            <a:xfrm>
              <a:off x="9544125" y="1625233"/>
              <a:ext cx="1754881" cy="274861"/>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875" name="Google Shape;1875;p89"/>
          <p:cNvGrpSpPr/>
          <p:nvPr/>
        </p:nvGrpSpPr>
        <p:grpSpPr>
          <a:xfrm>
            <a:off x="9182962" y="2136220"/>
            <a:ext cx="570078" cy="1064012"/>
            <a:chOff x="3501573" y="3178068"/>
            <a:chExt cx="1341043" cy="2738771"/>
          </a:xfrm>
        </p:grpSpPr>
        <p:sp>
          <p:nvSpPr>
            <p:cNvPr id="1876" name="Google Shape;1876;p89"/>
            <p:cNvSpPr/>
            <p:nvPr/>
          </p:nvSpPr>
          <p:spPr>
            <a:xfrm>
              <a:off x="3504728" y="3612346"/>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7" name="Google Shape;1877;p89"/>
            <p:cNvSpPr/>
            <p:nvPr/>
          </p:nvSpPr>
          <p:spPr>
            <a:xfrm>
              <a:off x="3501573" y="3832632"/>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8" name="Google Shape;1878;p89"/>
            <p:cNvSpPr/>
            <p:nvPr/>
          </p:nvSpPr>
          <p:spPr>
            <a:xfrm>
              <a:off x="4776089" y="3829487"/>
              <a:ext cx="62960" cy="220361"/>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9" name="Google Shape;1879;p89"/>
            <p:cNvSpPr/>
            <p:nvPr/>
          </p:nvSpPr>
          <p:spPr>
            <a:xfrm>
              <a:off x="3520451" y="3178068"/>
              <a:ext cx="1322165" cy="2738771"/>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0" name="Google Shape;1880;p89"/>
            <p:cNvSpPr/>
            <p:nvPr/>
          </p:nvSpPr>
          <p:spPr>
            <a:xfrm>
              <a:off x="3529897" y="3190652"/>
              <a:ext cx="1290685" cy="270729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1" name="Google Shape;1881;p89"/>
            <p:cNvSpPr/>
            <p:nvPr/>
          </p:nvSpPr>
          <p:spPr>
            <a:xfrm>
              <a:off x="3627447" y="3596610"/>
              <a:ext cx="1101804" cy="1951768"/>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82" name="Google Shape;1882;p89"/>
            <p:cNvGrpSpPr/>
            <p:nvPr/>
          </p:nvGrpSpPr>
          <p:grpSpPr>
            <a:xfrm>
              <a:off x="4088424" y="5635777"/>
              <a:ext cx="172999" cy="172999"/>
              <a:chOff x="6768665" y="6038214"/>
              <a:chExt cx="147900" cy="147900"/>
            </a:xfrm>
          </p:grpSpPr>
          <p:sp>
            <p:nvSpPr>
              <p:cNvPr id="1883" name="Google Shape;1883;p89"/>
              <p:cNvSpPr/>
              <p:nvPr/>
            </p:nvSpPr>
            <p:spPr>
              <a:xfrm>
                <a:off x="6768665" y="6038214"/>
                <a:ext cx="147900" cy="147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4" name="Google Shape;1884;p89"/>
              <p:cNvSpPr/>
              <p:nvPr/>
            </p:nvSpPr>
            <p:spPr>
              <a:xfrm>
                <a:off x="6802088" y="6071634"/>
                <a:ext cx="81300" cy="813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885" name="Google Shape;1885;p89"/>
            <p:cNvSpPr/>
            <p:nvPr/>
          </p:nvSpPr>
          <p:spPr>
            <a:xfrm>
              <a:off x="3821102" y="3628406"/>
              <a:ext cx="906484" cy="188758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6" name="Google Shape;1886;p89"/>
            <p:cNvSpPr/>
            <p:nvPr/>
          </p:nvSpPr>
          <p:spPr>
            <a:xfrm>
              <a:off x="4058661" y="3449093"/>
              <a:ext cx="254400" cy="58500"/>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7" name="Google Shape;1887;p89"/>
            <p:cNvSpPr/>
            <p:nvPr/>
          </p:nvSpPr>
          <p:spPr>
            <a:xfrm>
              <a:off x="3922825" y="3449093"/>
              <a:ext cx="58500" cy="585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888" name="Google Shape;1888;p89"/>
          <p:cNvSpPr/>
          <p:nvPr/>
        </p:nvSpPr>
        <p:spPr>
          <a:xfrm>
            <a:off x="9280105" y="2558234"/>
            <a:ext cx="355118" cy="261418"/>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892"/>
        <p:cNvGrpSpPr/>
        <p:nvPr/>
      </p:nvGrpSpPr>
      <p:grpSpPr>
        <a:xfrm>
          <a:off x="0" y="0"/>
          <a:ext cx="0" cy="0"/>
          <a:chOff x="0" y="0"/>
          <a:chExt cx="0" cy="0"/>
        </a:xfrm>
      </p:grpSpPr>
      <p:sp>
        <p:nvSpPr>
          <p:cNvPr id="1893" name="Google Shape;1893;p9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sp>
        <p:nvSpPr>
          <p:cNvPr id="1894" name="Google Shape;1894;p90"/>
          <p:cNvSpPr/>
          <p:nvPr/>
        </p:nvSpPr>
        <p:spPr>
          <a:xfrm rot="5400000">
            <a:off x="802919" y="2349618"/>
            <a:ext cx="348967" cy="344562"/>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895" name="Google Shape;1895;p90"/>
          <p:cNvSpPr/>
          <p:nvPr/>
        </p:nvSpPr>
        <p:spPr>
          <a:xfrm rot="5400000">
            <a:off x="802919" y="2947952"/>
            <a:ext cx="348967" cy="344562"/>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896" name="Google Shape;1896;p90"/>
          <p:cNvSpPr/>
          <p:nvPr/>
        </p:nvSpPr>
        <p:spPr>
          <a:xfrm rot="5400000">
            <a:off x="802919" y="3546286"/>
            <a:ext cx="348967" cy="344562"/>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897" name="Google Shape;1897;p90"/>
          <p:cNvSpPr/>
          <p:nvPr/>
        </p:nvSpPr>
        <p:spPr>
          <a:xfrm rot="5400000">
            <a:off x="802919" y="4144618"/>
            <a:ext cx="348967" cy="344562"/>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898" name="Google Shape;1898;p90"/>
          <p:cNvSpPr txBox="1"/>
          <p:nvPr/>
        </p:nvSpPr>
        <p:spPr>
          <a:xfrm>
            <a:off x="1237168" y="2383400"/>
            <a:ext cx="4716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sz="1200">
              <a:solidFill>
                <a:schemeClr val="lt1"/>
              </a:solidFill>
              <a:latin typeface="Arial"/>
              <a:ea typeface="Arial"/>
              <a:cs typeface="Arial"/>
              <a:sym typeface="Arial"/>
            </a:endParaRPr>
          </a:p>
        </p:txBody>
      </p:sp>
      <p:sp>
        <p:nvSpPr>
          <p:cNvPr id="1899" name="Google Shape;1899;p90"/>
          <p:cNvSpPr txBox="1"/>
          <p:nvPr/>
        </p:nvSpPr>
        <p:spPr>
          <a:xfrm>
            <a:off x="1237168" y="2981734"/>
            <a:ext cx="4716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sz="1200">
              <a:solidFill>
                <a:schemeClr val="lt1"/>
              </a:solidFill>
              <a:latin typeface="Arial"/>
              <a:ea typeface="Arial"/>
              <a:cs typeface="Arial"/>
              <a:sym typeface="Arial"/>
            </a:endParaRPr>
          </a:p>
        </p:txBody>
      </p:sp>
      <p:sp>
        <p:nvSpPr>
          <p:cNvPr id="1900" name="Google Shape;1900;p90"/>
          <p:cNvSpPr txBox="1"/>
          <p:nvPr/>
        </p:nvSpPr>
        <p:spPr>
          <a:xfrm>
            <a:off x="1237168" y="3580068"/>
            <a:ext cx="4716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sz="1200">
              <a:solidFill>
                <a:schemeClr val="lt1"/>
              </a:solidFill>
              <a:latin typeface="Arial"/>
              <a:ea typeface="Arial"/>
              <a:cs typeface="Arial"/>
              <a:sym typeface="Arial"/>
            </a:endParaRPr>
          </a:p>
        </p:txBody>
      </p:sp>
      <p:sp>
        <p:nvSpPr>
          <p:cNvPr id="1901" name="Google Shape;1901;p90"/>
          <p:cNvSpPr txBox="1"/>
          <p:nvPr/>
        </p:nvSpPr>
        <p:spPr>
          <a:xfrm>
            <a:off x="1237168" y="4178401"/>
            <a:ext cx="4716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sz="1200">
              <a:solidFill>
                <a:schemeClr val="lt1"/>
              </a:solidFill>
              <a:latin typeface="Arial"/>
              <a:ea typeface="Arial"/>
              <a:cs typeface="Arial"/>
              <a:sym typeface="Arial"/>
            </a:endParaRPr>
          </a:p>
        </p:txBody>
      </p:sp>
      <p:sp>
        <p:nvSpPr>
          <p:cNvPr id="1902" name="Google Shape;1902;p90"/>
          <p:cNvSpPr/>
          <p:nvPr/>
        </p:nvSpPr>
        <p:spPr>
          <a:xfrm>
            <a:off x="877128" y="5233824"/>
            <a:ext cx="720080" cy="720080"/>
          </a:xfrm>
          <a:prstGeom prst="ellipse">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03" name="Google Shape;1903;p90"/>
          <p:cNvSpPr/>
          <p:nvPr/>
        </p:nvSpPr>
        <p:spPr>
          <a:xfrm>
            <a:off x="3019368" y="5233824"/>
            <a:ext cx="720080" cy="720080"/>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04" name="Google Shape;1904;p90"/>
          <p:cNvSpPr/>
          <p:nvPr/>
        </p:nvSpPr>
        <p:spPr>
          <a:xfrm>
            <a:off x="5161609" y="5233824"/>
            <a:ext cx="720080" cy="72008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05" name="Google Shape;1905;p90"/>
          <p:cNvSpPr/>
          <p:nvPr/>
        </p:nvSpPr>
        <p:spPr>
          <a:xfrm>
            <a:off x="7303850" y="5233824"/>
            <a:ext cx="720080" cy="720080"/>
          </a:xfrm>
          <a:prstGeom prst="ellipse">
            <a:avLst/>
          </a:prstGeom>
          <a:solidFill>
            <a:schemeClr val="lt1"/>
          </a:soli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06" name="Google Shape;1906;p90"/>
          <p:cNvSpPr txBox="1"/>
          <p:nvPr/>
        </p:nvSpPr>
        <p:spPr>
          <a:xfrm>
            <a:off x="510008" y="6089806"/>
            <a:ext cx="145432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907" name="Google Shape;1907;p90"/>
          <p:cNvSpPr txBox="1"/>
          <p:nvPr/>
        </p:nvSpPr>
        <p:spPr>
          <a:xfrm>
            <a:off x="2650479" y="6089806"/>
            <a:ext cx="145432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908" name="Google Shape;1908;p90"/>
          <p:cNvSpPr txBox="1"/>
          <p:nvPr/>
        </p:nvSpPr>
        <p:spPr>
          <a:xfrm>
            <a:off x="4790950" y="6089806"/>
            <a:ext cx="145432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sp>
        <p:nvSpPr>
          <p:cNvPr id="1909" name="Google Shape;1909;p90"/>
          <p:cNvSpPr txBox="1"/>
          <p:nvPr/>
        </p:nvSpPr>
        <p:spPr>
          <a:xfrm>
            <a:off x="6931421" y="6089806"/>
            <a:ext cx="145432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Content  Here</a:t>
            </a:r>
            <a:endParaRPr sz="1200" b="1">
              <a:solidFill>
                <a:srgbClr val="3F3F3F"/>
              </a:solidFill>
              <a:latin typeface="Arial"/>
              <a:ea typeface="Arial"/>
              <a:cs typeface="Arial"/>
              <a:sym typeface="Arial"/>
            </a:endParaRPr>
          </a:p>
        </p:txBody>
      </p:sp>
      <p:grpSp>
        <p:nvGrpSpPr>
          <p:cNvPr id="1910" name="Google Shape;1910;p90"/>
          <p:cNvGrpSpPr/>
          <p:nvPr/>
        </p:nvGrpSpPr>
        <p:grpSpPr>
          <a:xfrm>
            <a:off x="1049421" y="5298689"/>
            <a:ext cx="410944" cy="490482"/>
            <a:chOff x="3570" y="619306"/>
            <a:chExt cx="4703649" cy="5614032"/>
          </a:xfrm>
        </p:grpSpPr>
        <p:sp>
          <p:nvSpPr>
            <p:cNvPr id="1911" name="Google Shape;1911;p90"/>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2" name="Google Shape;1912;p90"/>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3" name="Google Shape;1913;p90"/>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4" name="Google Shape;1914;p90"/>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5" name="Google Shape;1915;p90"/>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16" name="Google Shape;1916;p90"/>
          <p:cNvSpPr/>
          <p:nvPr/>
        </p:nvSpPr>
        <p:spPr>
          <a:xfrm>
            <a:off x="3160484" y="5438764"/>
            <a:ext cx="434684" cy="318555"/>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917" name="Google Shape;1917;p90"/>
          <p:cNvGrpSpPr/>
          <p:nvPr/>
        </p:nvGrpSpPr>
        <p:grpSpPr>
          <a:xfrm>
            <a:off x="5261043" y="5338501"/>
            <a:ext cx="508294" cy="447124"/>
            <a:chOff x="9544125" y="314311"/>
            <a:chExt cx="1802975" cy="1585994"/>
          </a:xfrm>
        </p:grpSpPr>
        <p:sp>
          <p:nvSpPr>
            <p:cNvPr id="1918" name="Google Shape;1918;p90"/>
            <p:cNvSpPr/>
            <p:nvPr/>
          </p:nvSpPr>
          <p:spPr>
            <a:xfrm rot="5400000">
              <a:off x="9855308" y="140908"/>
              <a:ext cx="1318389" cy="1665195"/>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9" name="Google Shape;1919;p90"/>
            <p:cNvSpPr/>
            <p:nvPr/>
          </p:nvSpPr>
          <p:spPr>
            <a:xfrm>
              <a:off x="9544125" y="1625233"/>
              <a:ext cx="1756228" cy="275072"/>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920" name="Google Shape;1920;p90"/>
          <p:cNvGrpSpPr/>
          <p:nvPr/>
        </p:nvGrpSpPr>
        <p:grpSpPr>
          <a:xfrm>
            <a:off x="7538489" y="5352510"/>
            <a:ext cx="263065" cy="490991"/>
            <a:chOff x="3501573" y="3178068"/>
            <a:chExt cx="1340594" cy="2737840"/>
          </a:xfrm>
        </p:grpSpPr>
        <p:sp>
          <p:nvSpPr>
            <p:cNvPr id="1921" name="Google Shape;1921;p90"/>
            <p:cNvSpPr/>
            <p:nvPr/>
          </p:nvSpPr>
          <p:spPr>
            <a:xfrm>
              <a:off x="3504728" y="3612346"/>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2" name="Google Shape;1922;p90"/>
            <p:cNvSpPr/>
            <p:nvPr/>
          </p:nvSpPr>
          <p:spPr>
            <a:xfrm>
              <a:off x="3501573" y="3832632"/>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3" name="Google Shape;1923;p90"/>
            <p:cNvSpPr/>
            <p:nvPr/>
          </p:nvSpPr>
          <p:spPr>
            <a:xfrm>
              <a:off x="4776089" y="3829487"/>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4" name="Google Shape;1924;p90"/>
            <p:cNvSpPr/>
            <p:nvPr/>
          </p:nvSpPr>
          <p:spPr>
            <a:xfrm>
              <a:off x="3520451" y="3178068"/>
              <a:ext cx="1321716" cy="2737840"/>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5" name="Google Shape;1925;p90"/>
            <p:cNvSpPr/>
            <p:nvPr/>
          </p:nvSpPr>
          <p:spPr>
            <a:xfrm>
              <a:off x="3529897" y="3190652"/>
              <a:ext cx="1290246" cy="270637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6" name="Google Shape;1926;p90"/>
            <p:cNvSpPr/>
            <p:nvPr/>
          </p:nvSpPr>
          <p:spPr>
            <a:xfrm>
              <a:off x="3627447" y="3596610"/>
              <a:ext cx="1101430" cy="1951104"/>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27" name="Google Shape;1927;p90"/>
            <p:cNvGrpSpPr/>
            <p:nvPr/>
          </p:nvGrpSpPr>
          <p:grpSpPr>
            <a:xfrm>
              <a:off x="4088508" y="5635852"/>
              <a:ext cx="173080" cy="173080"/>
              <a:chOff x="6768665" y="6038214"/>
              <a:chExt cx="147968" cy="147968"/>
            </a:xfrm>
          </p:grpSpPr>
          <p:sp>
            <p:nvSpPr>
              <p:cNvPr id="1928" name="Google Shape;1928;p90"/>
              <p:cNvSpPr/>
              <p:nvPr/>
            </p:nvSpPr>
            <p:spPr>
              <a:xfrm>
                <a:off x="6768665" y="6038214"/>
                <a:ext cx="147968" cy="147968"/>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9" name="Google Shape;1929;p90"/>
              <p:cNvSpPr/>
              <p:nvPr/>
            </p:nvSpPr>
            <p:spPr>
              <a:xfrm>
                <a:off x="6802088" y="6071634"/>
                <a:ext cx="81180" cy="81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30" name="Google Shape;1930;p90"/>
            <p:cNvSpPr/>
            <p:nvPr/>
          </p:nvSpPr>
          <p:spPr>
            <a:xfrm>
              <a:off x="3821102" y="3628406"/>
              <a:ext cx="906450" cy="188751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1" name="Google Shape;1931;p90"/>
            <p:cNvSpPr/>
            <p:nvPr/>
          </p:nvSpPr>
          <p:spPr>
            <a:xfrm>
              <a:off x="4058661" y="3449093"/>
              <a:ext cx="254255" cy="58393"/>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2" name="Google Shape;1932;p90"/>
            <p:cNvSpPr/>
            <p:nvPr/>
          </p:nvSpPr>
          <p:spPr>
            <a:xfrm>
              <a:off x="3922825" y="3449093"/>
              <a:ext cx="58393" cy="58393"/>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33" name="Google Shape;1933;p90"/>
          <p:cNvSpPr/>
          <p:nvPr/>
        </p:nvSpPr>
        <p:spPr>
          <a:xfrm>
            <a:off x="7578473" y="5546888"/>
            <a:ext cx="177872" cy="130940"/>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4" name="Google Shape;1934;p90"/>
          <p:cNvSpPr>
            <a:spLocks noGrp="1"/>
          </p:cNvSpPr>
          <p:nvPr>
            <p:ph type="pic" idx="2"/>
          </p:nvPr>
        </p:nvSpPr>
        <p:spPr>
          <a:xfrm>
            <a:off x="7103893" y="1624176"/>
            <a:ext cx="4580042" cy="2588951"/>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938"/>
        <p:cNvGrpSpPr/>
        <p:nvPr/>
      </p:nvGrpSpPr>
      <p:grpSpPr>
        <a:xfrm>
          <a:off x="0" y="0"/>
          <a:ext cx="0" cy="0"/>
          <a:chOff x="0" y="0"/>
          <a:chExt cx="0" cy="0"/>
        </a:xfrm>
      </p:grpSpPr>
      <p:grpSp>
        <p:nvGrpSpPr>
          <p:cNvPr id="1939" name="Google Shape;1939;p91"/>
          <p:cNvGrpSpPr/>
          <p:nvPr/>
        </p:nvGrpSpPr>
        <p:grpSpPr>
          <a:xfrm>
            <a:off x="2926801" y="2627330"/>
            <a:ext cx="6339319" cy="6339319"/>
            <a:chOff x="1754163" y="2276872"/>
            <a:chExt cx="5616624" cy="5616624"/>
          </a:xfrm>
        </p:grpSpPr>
        <p:grpSp>
          <p:nvGrpSpPr>
            <p:cNvPr id="1940" name="Google Shape;1940;p91"/>
            <p:cNvGrpSpPr/>
            <p:nvPr/>
          </p:nvGrpSpPr>
          <p:grpSpPr>
            <a:xfrm>
              <a:off x="2068835" y="2581275"/>
              <a:ext cx="4999062" cy="4999062"/>
              <a:chOff x="1754163" y="2276872"/>
              <a:chExt cx="5616624" cy="5616624"/>
            </a:xfrm>
          </p:grpSpPr>
          <p:sp>
            <p:nvSpPr>
              <p:cNvPr id="1941" name="Google Shape;1941;p91"/>
              <p:cNvSpPr/>
              <p:nvPr/>
            </p:nvSpPr>
            <p:spPr>
              <a:xfrm>
                <a:off x="1754163" y="2276872"/>
                <a:ext cx="5616624" cy="5616624"/>
              </a:xfrm>
              <a:prstGeom prst="blockArc">
                <a:avLst>
                  <a:gd name="adj1" fmla="val 10800000"/>
                  <a:gd name="adj2" fmla="val 21586788"/>
                  <a:gd name="adj3" fmla="val 6977"/>
                </a:avLst>
              </a:prstGeom>
              <a:gradFill>
                <a:gsLst>
                  <a:gs pos="0">
                    <a:srgbClr val="2CAFF8"/>
                  </a:gs>
                  <a:gs pos="94000">
                    <a:srgbClr val="2CAFF8"/>
                  </a:gs>
                  <a:gs pos="100000">
                    <a:srgbClr val="2CAFF8"/>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2" name="Google Shape;1942;p91"/>
              <p:cNvSpPr/>
              <p:nvPr/>
            </p:nvSpPr>
            <p:spPr>
              <a:xfrm>
                <a:off x="1754163" y="2276872"/>
                <a:ext cx="5616624" cy="5616624"/>
              </a:xfrm>
              <a:prstGeom prst="blockArc">
                <a:avLst>
                  <a:gd name="adj1" fmla="val 13437981"/>
                  <a:gd name="adj2" fmla="val 21586788"/>
                  <a:gd name="adj3" fmla="val 6977"/>
                </a:avLst>
              </a:prstGeom>
              <a:gradFill>
                <a:gsLst>
                  <a:gs pos="0">
                    <a:srgbClr val="18F6E6"/>
                  </a:gs>
                  <a:gs pos="94000">
                    <a:srgbClr val="18F6E6"/>
                  </a:gs>
                  <a:gs pos="100000">
                    <a:srgbClr val="18F6E6"/>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3" name="Google Shape;1943;p91"/>
              <p:cNvSpPr/>
              <p:nvPr/>
            </p:nvSpPr>
            <p:spPr>
              <a:xfrm>
                <a:off x="1754163" y="2276872"/>
                <a:ext cx="5616624" cy="5616624"/>
              </a:xfrm>
              <a:prstGeom prst="blockArc">
                <a:avLst>
                  <a:gd name="adj1" fmla="val 16201919"/>
                  <a:gd name="adj2" fmla="val 21586788"/>
                  <a:gd name="adj3" fmla="val 6977"/>
                </a:avLst>
              </a:prstGeom>
              <a:gradFill>
                <a:gsLst>
                  <a:gs pos="0">
                    <a:srgbClr val="B5E254"/>
                  </a:gs>
                  <a:gs pos="94000">
                    <a:srgbClr val="B5E254"/>
                  </a:gs>
                  <a:gs pos="100000">
                    <a:srgbClr val="B5E254"/>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4" name="Google Shape;1944;p91"/>
              <p:cNvSpPr/>
              <p:nvPr/>
            </p:nvSpPr>
            <p:spPr>
              <a:xfrm>
                <a:off x="1754163" y="2276872"/>
                <a:ext cx="5616624" cy="5616624"/>
              </a:xfrm>
              <a:prstGeom prst="blockArc">
                <a:avLst>
                  <a:gd name="adj1" fmla="val 19030955"/>
                  <a:gd name="adj2" fmla="val 21586788"/>
                  <a:gd name="adj3" fmla="val 6977"/>
                </a:avLst>
              </a:prstGeom>
              <a:gradFill>
                <a:gsLst>
                  <a:gs pos="0">
                    <a:srgbClr val="FEBE49"/>
                  </a:gs>
                  <a:gs pos="94000">
                    <a:srgbClr val="FEBE49"/>
                  </a:gs>
                  <a:gs pos="100000">
                    <a:srgbClr val="FEBE4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grpSp>
          <p:nvGrpSpPr>
            <p:cNvPr id="1945" name="Google Shape;1945;p91"/>
            <p:cNvGrpSpPr/>
            <p:nvPr/>
          </p:nvGrpSpPr>
          <p:grpSpPr>
            <a:xfrm>
              <a:off x="1754163" y="2276872"/>
              <a:ext cx="5616624" cy="5616624"/>
              <a:chOff x="1754163" y="2276872"/>
              <a:chExt cx="5616624" cy="5616624"/>
            </a:xfrm>
          </p:grpSpPr>
          <p:sp>
            <p:nvSpPr>
              <p:cNvPr id="1946" name="Google Shape;1946;p91"/>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7" name="Google Shape;1947;p91"/>
              <p:cNvSpPr/>
              <p:nvPr/>
            </p:nvSpPr>
            <p:spPr>
              <a:xfrm>
                <a:off x="1754163" y="2276872"/>
                <a:ext cx="5616624" cy="5616624"/>
              </a:xfrm>
              <a:prstGeom prst="blockArc">
                <a:avLst>
                  <a:gd name="adj1" fmla="val 13427380"/>
                  <a:gd name="adj2" fmla="val 21586788"/>
                  <a:gd name="adj3" fmla="val 697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8" name="Google Shape;1948;p91"/>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949" name="Google Shape;1949;p91"/>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grpSp>
      <p:sp>
        <p:nvSpPr>
          <p:cNvPr id="1950" name="Google Shape;1950;p9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1951" name="Google Shape;1951;p91"/>
          <p:cNvGrpSpPr/>
          <p:nvPr/>
        </p:nvGrpSpPr>
        <p:grpSpPr>
          <a:xfrm>
            <a:off x="768681" y="3154978"/>
            <a:ext cx="1791385" cy="678649"/>
            <a:chOff x="3233964" y="1954419"/>
            <a:chExt cx="1410044" cy="678649"/>
          </a:xfrm>
        </p:grpSpPr>
        <p:sp>
          <p:nvSpPr>
            <p:cNvPr id="1952" name="Google Shape;1952;p91"/>
            <p:cNvSpPr txBox="1"/>
            <p:nvPr/>
          </p:nvSpPr>
          <p:spPr>
            <a:xfrm>
              <a:off x="3233964" y="1954419"/>
              <a:ext cx="1400519"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Add Text</a:t>
              </a:r>
              <a:endParaRPr sz="1200" b="1">
                <a:solidFill>
                  <a:srgbClr val="3F3F3F"/>
                </a:solidFill>
                <a:latin typeface="Arial"/>
                <a:ea typeface="Arial"/>
                <a:cs typeface="Arial"/>
                <a:sym typeface="Arial"/>
              </a:endParaRPr>
            </a:p>
          </p:txBody>
        </p:sp>
        <p:sp>
          <p:nvSpPr>
            <p:cNvPr id="1953" name="Google Shape;1953;p91"/>
            <p:cNvSpPr txBox="1"/>
            <p:nvPr/>
          </p:nvSpPr>
          <p:spPr>
            <a:xfrm>
              <a:off x="3243489" y="2171403"/>
              <a:ext cx="140051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Easy to change colors, photos and Text. </a:t>
              </a:r>
              <a:endParaRPr sz="1200">
                <a:solidFill>
                  <a:srgbClr val="3F3F3F"/>
                </a:solidFill>
                <a:latin typeface="Arial"/>
                <a:ea typeface="Arial"/>
                <a:cs typeface="Arial"/>
                <a:sym typeface="Arial"/>
              </a:endParaRPr>
            </a:p>
          </p:txBody>
        </p:sp>
      </p:grpSp>
      <p:grpSp>
        <p:nvGrpSpPr>
          <p:cNvPr id="1954" name="Google Shape;1954;p91"/>
          <p:cNvGrpSpPr/>
          <p:nvPr/>
        </p:nvGrpSpPr>
        <p:grpSpPr>
          <a:xfrm>
            <a:off x="2547310" y="1758364"/>
            <a:ext cx="1791382" cy="678649"/>
            <a:chOff x="2828147" y="1954419"/>
            <a:chExt cx="1410043" cy="678649"/>
          </a:xfrm>
        </p:grpSpPr>
        <p:sp>
          <p:nvSpPr>
            <p:cNvPr id="1955" name="Google Shape;1955;p91"/>
            <p:cNvSpPr txBox="1"/>
            <p:nvPr/>
          </p:nvSpPr>
          <p:spPr>
            <a:xfrm>
              <a:off x="2828147" y="1954419"/>
              <a:ext cx="1400519"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3F3F3F"/>
                  </a:solidFill>
                  <a:latin typeface="Arial"/>
                  <a:ea typeface="Arial"/>
                  <a:cs typeface="Arial"/>
                  <a:sym typeface="Arial"/>
                </a:rPr>
                <a:t>Add Text</a:t>
              </a:r>
              <a:endParaRPr sz="1200" b="1">
                <a:solidFill>
                  <a:srgbClr val="3F3F3F"/>
                </a:solidFill>
                <a:latin typeface="Arial"/>
                <a:ea typeface="Arial"/>
                <a:cs typeface="Arial"/>
                <a:sym typeface="Arial"/>
              </a:endParaRPr>
            </a:p>
          </p:txBody>
        </p:sp>
        <p:sp>
          <p:nvSpPr>
            <p:cNvPr id="1956" name="Google Shape;1956;p91"/>
            <p:cNvSpPr txBox="1"/>
            <p:nvPr/>
          </p:nvSpPr>
          <p:spPr>
            <a:xfrm>
              <a:off x="2837671" y="2171403"/>
              <a:ext cx="140051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Easy to change colors, photos and Text. </a:t>
              </a:r>
              <a:endParaRPr sz="1200">
                <a:solidFill>
                  <a:srgbClr val="3F3F3F"/>
                </a:solidFill>
                <a:latin typeface="Arial"/>
                <a:ea typeface="Arial"/>
                <a:cs typeface="Arial"/>
                <a:sym typeface="Arial"/>
              </a:endParaRPr>
            </a:p>
          </p:txBody>
        </p:sp>
      </p:grpSp>
      <p:grpSp>
        <p:nvGrpSpPr>
          <p:cNvPr id="1957" name="Google Shape;1957;p91"/>
          <p:cNvGrpSpPr/>
          <p:nvPr/>
        </p:nvGrpSpPr>
        <p:grpSpPr>
          <a:xfrm>
            <a:off x="7868921" y="1758364"/>
            <a:ext cx="1788639" cy="678649"/>
            <a:chOff x="3233964" y="1954419"/>
            <a:chExt cx="1410044" cy="678649"/>
          </a:xfrm>
        </p:grpSpPr>
        <p:sp>
          <p:nvSpPr>
            <p:cNvPr id="1958" name="Google Shape;1958;p91"/>
            <p:cNvSpPr txBox="1"/>
            <p:nvPr/>
          </p:nvSpPr>
          <p:spPr>
            <a:xfrm>
              <a:off x="3233964" y="1954419"/>
              <a:ext cx="140051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Add Text</a:t>
              </a:r>
              <a:endParaRPr sz="1200" b="1">
                <a:solidFill>
                  <a:srgbClr val="3F3F3F"/>
                </a:solidFill>
                <a:latin typeface="Arial"/>
                <a:ea typeface="Arial"/>
                <a:cs typeface="Arial"/>
                <a:sym typeface="Arial"/>
              </a:endParaRPr>
            </a:p>
          </p:txBody>
        </p:sp>
        <p:sp>
          <p:nvSpPr>
            <p:cNvPr id="1959" name="Google Shape;1959;p91"/>
            <p:cNvSpPr txBox="1"/>
            <p:nvPr/>
          </p:nvSpPr>
          <p:spPr>
            <a:xfrm>
              <a:off x="3243489" y="2171403"/>
              <a:ext cx="140051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 </a:t>
              </a:r>
              <a:endParaRPr sz="1200">
                <a:solidFill>
                  <a:srgbClr val="3F3F3F"/>
                </a:solidFill>
                <a:latin typeface="Arial"/>
                <a:ea typeface="Arial"/>
                <a:cs typeface="Arial"/>
                <a:sym typeface="Arial"/>
              </a:endParaRPr>
            </a:p>
          </p:txBody>
        </p:sp>
      </p:grpSp>
      <p:grpSp>
        <p:nvGrpSpPr>
          <p:cNvPr id="1960" name="Google Shape;1960;p91"/>
          <p:cNvGrpSpPr/>
          <p:nvPr/>
        </p:nvGrpSpPr>
        <p:grpSpPr>
          <a:xfrm>
            <a:off x="9585259" y="3154978"/>
            <a:ext cx="1788639" cy="678649"/>
            <a:chOff x="3233964" y="1954419"/>
            <a:chExt cx="1410044" cy="678649"/>
          </a:xfrm>
        </p:grpSpPr>
        <p:sp>
          <p:nvSpPr>
            <p:cNvPr id="1961" name="Google Shape;1961;p91"/>
            <p:cNvSpPr txBox="1"/>
            <p:nvPr/>
          </p:nvSpPr>
          <p:spPr>
            <a:xfrm>
              <a:off x="3233964" y="1954419"/>
              <a:ext cx="140051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Add Text</a:t>
              </a:r>
              <a:endParaRPr sz="1200" b="1">
                <a:solidFill>
                  <a:srgbClr val="3F3F3F"/>
                </a:solidFill>
                <a:latin typeface="Arial"/>
                <a:ea typeface="Arial"/>
                <a:cs typeface="Arial"/>
                <a:sym typeface="Arial"/>
              </a:endParaRPr>
            </a:p>
          </p:txBody>
        </p:sp>
        <p:sp>
          <p:nvSpPr>
            <p:cNvPr id="1962" name="Google Shape;1962;p91"/>
            <p:cNvSpPr txBox="1"/>
            <p:nvPr/>
          </p:nvSpPr>
          <p:spPr>
            <a:xfrm>
              <a:off x="3243489" y="2171403"/>
              <a:ext cx="140051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 </a:t>
              </a:r>
              <a:endParaRPr sz="1200">
                <a:solidFill>
                  <a:srgbClr val="3F3F3F"/>
                </a:solidFill>
                <a:latin typeface="Arial"/>
                <a:ea typeface="Arial"/>
                <a:cs typeface="Arial"/>
                <a:sym typeface="Arial"/>
              </a:endParaRPr>
            </a:p>
          </p:txBody>
        </p:sp>
      </p:grpSp>
      <p:cxnSp>
        <p:nvCxnSpPr>
          <p:cNvPr id="1963" name="Google Shape;1963;p91"/>
          <p:cNvCxnSpPr/>
          <p:nvPr/>
        </p:nvCxnSpPr>
        <p:spPr>
          <a:xfrm>
            <a:off x="4465066" y="2085623"/>
            <a:ext cx="1188000" cy="720000"/>
          </a:xfrm>
          <a:prstGeom prst="bentConnector3">
            <a:avLst>
              <a:gd name="adj1" fmla="val 100742"/>
            </a:avLst>
          </a:prstGeom>
          <a:noFill/>
          <a:ln w="9525" cap="flat" cmpd="sng">
            <a:solidFill>
              <a:srgbClr val="7F7F7F"/>
            </a:solidFill>
            <a:prstDash val="solid"/>
            <a:miter lim="800000"/>
            <a:headEnd type="oval" w="med" len="med"/>
            <a:tailEnd type="oval" w="med" len="med"/>
          </a:ln>
        </p:spPr>
      </p:cxnSp>
      <p:cxnSp>
        <p:nvCxnSpPr>
          <p:cNvPr id="1964" name="Google Shape;1964;p91"/>
          <p:cNvCxnSpPr/>
          <p:nvPr/>
        </p:nvCxnSpPr>
        <p:spPr>
          <a:xfrm flipH="1">
            <a:off x="6538934" y="2085623"/>
            <a:ext cx="1188000" cy="720000"/>
          </a:xfrm>
          <a:prstGeom prst="bentConnector3">
            <a:avLst>
              <a:gd name="adj1" fmla="val 100193"/>
            </a:avLst>
          </a:prstGeom>
          <a:noFill/>
          <a:ln w="9525" cap="flat" cmpd="sng">
            <a:solidFill>
              <a:srgbClr val="7F7F7F"/>
            </a:solidFill>
            <a:prstDash val="solid"/>
            <a:miter lim="800000"/>
            <a:headEnd type="oval" w="med" len="med"/>
            <a:tailEnd type="oval" w="med" len="med"/>
          </a:ln>
        </p:spPr>
      </p:cxnSp>
      <p:sp>
        <p:nvSpPr>
          <p:cNvPr id="1965" name="Google Shape;1965;p91"/>
          <p:cNvSpPr txBox="1"/>
          <p:nvPr/>
        </p:nvSpPr>
        <p:spPr>
          <a:xfrm>
            <a:off x="4096446" y="4964329"/>
            <a:ext cx="3982393"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I hope and I believe that this Template will your Time, Money and Reputation. Easy to change colors, photos and Text. </a:t>
            </a:r>
            <a:endParaRPr sz="1200">
              <a:solidFill>
                <a:srgbClr val="3F3F3F"/>
              </a:solidFill>
              <a:latin typeface="Arial"/>
              <a:ea typeface="Arial"/>
              <a:cs typeface="Arial"/>
              <a:sym typeface="Arial"/>
            </a:endParaRPr>
          </a:p>
        </p:txBody>
      </p:sp>
      <p:grpSp>
        <p:nvGrpSpPr>
          <p:cNvPr id="1966" name="Google Shape;1966;p91"/>
          <p:cNvGrpSpPr/>
          <p:nvPr/>
        </p:nvGrpSpPr>
        <p:grpSpPr>
          <a:xfrm>
            <a:off x="2926803" y="5959536"/>
            <a:ext cx="6358993" cy="81273"/>
            <a:chOff x="1754163" y="5229200"/>
            <a:chExt cx="5634055" cy="72008"/>
          </a:xfrm>
        </p:grpSpPr>
        <p:sp>
          <p:nvSpPr>
            <p:cNvPr id="1967" name="Google Shape;1967;p91"/>
            <p:cNvSpPr/>
            <p:nvPr/>
          </p:nvSpPr>
          <p:spPr>
            <a:xfrm>
              <a:off x="1754163" y="5229200"/>
              <a:ext cx="1400441" cy="72008"/>
            </a:xfrm>
            <a:custGeom>
              <a:avLst/>
              <a:gdLst/>
              <a:ahLst/>
              <a:cxnLst/>
              <a:rect l="l" t="t" r="r" b="b"/>
              <a:pathLst>
                <a:path w="1400441" h="72008" extrusionOk="0">
                  <a:moveTo>
                    <a:pt x="0" y="0"/>
                  </a:moveTo>
                  <a:lnTo>
                    <a:pt x="1400441" y="0"/>
                  </a:lnTo>
                  <a:lnTo>
                    <a:pt x="1400441" y="72008"/>
                  </a:lnTo>
                  <a:lnTo>
                    <a:pt x="0" y="7200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68" name="Google Shape;1968;p91"/>
            <p:cNvSpPr/>
            <p:nvPr/>
          </p:nvSpPr>
          <p:spPr>
            <a:xfrm>
              <a:off x="3160415" y="5229200"/>
              <a:ext cx="1400441" cy="72008"/>
            </a:xfrm>
            <a:custGeom>
              <a:avLst/>
              <a:gdLst/>
              <a:ahLst/>
              <a:cxnLst/>
              <a:rect l="l" t="t" r="r" b="b"/>
              <a:pathLst>
                <a:path w="1400441" h="72008" extrusionOk="0">
                  <a:moveTo>
                    <a:pt x="0" y="0"/>
                  </a:moveTo>
                  <a:lnTo>
                    <a:pt x="1400441" y="0"/>
                  </a:lnTo>
                  <a:lnTo>
                    <a:pt x="1400441" y="72008"/>
                  </a:lnTo>
                  <a:lnTo>
                    <a:pt x="0" y="72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69" name="Google Shape;1969;p91"/>
            <p:cNvSpPr/>
            <p:nvPr/>
          </p:nvSpPr>
          <p:spPr>
            <a:xfrm>
              <a:off x="4583144" y="5229200"/>
              <a:ext cx="1400441" cy="72008"/>
            </a:xfrm>
            <a:custGeom>
              <a:avLst/>
              <a:gdLst/>
              <a:ahLst/>
              <a:cxnLst/>
              <a:rect l="l" t="t" r="r" b="b"/>
              <a:pathLst>
                <a:path w="1400441" h="72008" extrusionOk="0">
                  <a:moveTo>
                    <a:pt x="0" y="0"/>
                  </a:moveTo>
                  <a:lnTo>
                    <a:pt x="1400441" y="0"/>
                  </a:lnTo>
                  <a:lnTo>
                    <a:pt x="1400441" y="72008"/>
                  </a:lnTo>
                  <a:lnTo>
                    <a:pt x="0" y="72008"/>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70" name="Google Shape;1970;p91"/>
            <p:cNvSpPr/>
            <p:nvPr/>
          </p:nvSpPr>
          <p:spPr>
            <a:xfrm>
              <a:off x="5987777" y="5229200"/>
              <a:ext cx="1400441" cy="72008"/>
            </a:xfrm>
            <a:custGeom>
              <a:avLst/>
              <a:gdLst/>
              <a:ahLst/>
              <a:cxnLst/>
              <a:rect l="l" t="t" r="r" b="b"/>
              <a:pathLst>
                <a:path w="1400441" h="72008" extrusionOk="0">
                  <a:moveTo>
                    <a:pt x="0" y="0"/>
                  </a:moveTo>
                  <a:lnTo>
                    <a:pt x="1400441" y="0"/>
                  </a:lnTo>
                  <a:lnTo>
                    <a:pt x="1400441" y="72008"/>
                  </a:lnTo>
                  <a:lnTo>
                    <a:pt x="0" y="72008"/>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971" name="Google Shape;1971;p91"/>
          <p:cNvSpPr/>
          <p:nvPr/>
        </p:nvSpPr>
        <p:spPr>
          <a:xfrm rot="-4140725">
            <a:off x="2592509" y="4475898"/>
            <a:ext cx="2281597" cy="762272"/>
          </a:xfrm>
          <a:prstGeom prst="rect">
            <a:avLst/>
          </a:prstGeom>
        </p:spPr>
        <p:txBody>
          <a:bodyPr>
            <a:prstTxWarp prst="textPlain">
              <a:avLst/>
            </a:prstTxWarp>
          </a:bodyPr>
          <a:lstStyle/>
          <a:p>
            <a:pPr lvl="0" algn="ctr"/>
            <a:r>
              <a:rPr b="1" i="0">
                <a:ln>
                  <a:noFill/>
                </a:ln>
                <a:solidFill>
                  <a:schemeClr val="lt1"/>
                </a:solidFill>
                <a:latin typeface="Arial"/>
              </a:rPr>
              <a:t>Add Contents</a:t>
            </a:r>
          </a:p>
        </p:txBody>
      </p:sp>
      <p:sp>
        <p:nvSpPr>
          <p:cNvPr id="1972" name="Google Shape;1972;p91"/>
          <p:cNvSpPr/>
          <p:nvPr/>
        </p:nvSpPr>
        <p:spPr>
          <a:xfrm rot="-1454211">
            <a:off x="3976237" y="3099206"/>
            <a:ext cx="2281599" cy="762271"/>
          </a:xfrm>
          <a:prstGeom prst="rect">
            <a:avLst/>
          </a:prstGeom>
        </p:spPr>
        <p:txBody>
          <a:bodyPr>
            <a:prstTxWarp prst="textPlain">
              <a:avLst/>
            </a:prstTxWarp>
          </a:bodyPr>
          <a:lstStyle/>
          <a:p>
            <a:pPr lvl="0" algn="ctr"/>
            <a:r>
              <a:rPr b="1" i="0">
                <a:ln>
                  <a:noFill/>
                </a:ln>
                <a:solidFill>
                  <a:schemeClr val="lt1"/>
                </a:solidFill>
                <a:latin typeface="Arial"/>
              </a:rPr>
              <a:t>Add Contents</a:t>
            </a:r>
          </a:p>
        </p:txBody>
      </p:sp>
      <p:sp>
        <p:nvSpPr>
          <p:cNvPr id="1973" name="Google Shape;1973;p91"/>
          <p:cNvSpPr/>
          <p:nvPr/>
        </p:nvSpPr>
        <p:spPr>
          <a:xfrm rot="1505859">
            <a:off x="6033426" y="3134130"/>
            <a:ext cx="2281599" cy="762271"/>
          </a:xfrm>
          <a:prstGeom prst="rect">
            <a:avLst/>
          </a:prstGeom>
        </p:spPr>
        <p:txBody>
          <a:bodyPr>
            <a:prstTxWarp prst="textPlain">
              <a:avLst/>
            </a:prstTxWarp>
          </a:bodyPr>
          <a:lstStyle/>
          <a:p>
            <a:pPr lvl="0" algn="ctr"/>
            <a:r>
              <a:rPr b="1" i="0">
                <a:ln>
                  <a:noFill/>
                </a:ln>
                <a:solidFill>
                  <a:schemeClr val="lt1"/>
                </a:solidFill>
                <a:latin typeface="Arial"/>
              </a:rPr>
              <a:t>Add Contents</a:t>
            </a:r>
          </a:p>
        </p:txBody>
      </p:sp>
      <p:sp>
        <p:nvSpPr>
          <p:cNvPr id="1974" name="Google Shape;1974;p91"/>
          <p:cNvSpPr/>
          <p:nvPr/>
        </p:nvSpPr>
        <p:spPr>
          <a:xfrm rot="4128560">
            <a:off x="7330465" y="4515830"/>
            <a:ext cx="2281599" cy="762272"/>
          </a:xfrm>
          <a:prstGeom prst="rect">
            <a:avLst/>
          </a:prstGeom>
        </p:spPr>
        <p:txBody>
          <a:bodyPr>
            <a:prstTxWarp prst="textPlain">
              <a:avLst/>
            </a:prstTxWarp>
          </a:bodyPr>
          <a:lstStyle/>
          <a:p>
            <a:pPr lvl="0" algn="ctr"/>
            <a:r>
              <a:rPr b="1" i="0">
                <a:ln>
                  <a:noFill/>
                </a:ln>
                <a:solidFill>
                  <a:schemeClr val="lt1"/>
                </a:solidFill>
                <a:latin typeface="Arial"/>
              </a:rPr>
              <a:t>Add Contents</a:t>
            </a:r>
          </a:p>
        </p:txBody>
      </p:sp>
      <p:cxnSp>
        <p:nvCxnSpPr>
          <p:cNvPr id="1975" name="Google Shape;1975;p91"/>
          <p:cNvCxnSpPr/>
          <p:nvPr/>
        </p:nvCxnSpPr>
        <p:spPr>
          <a:xfrm rot="-5400000" flipH="1">
            <a:off x="1658183" y="4158442"/>
            <a:ext cx="1728000" cy="1224000"/>
          </a:xfrm>
          <a:prstGeom prst="bentConnector3">
            <a:avLst>
              <a:gd name="adj1" fmla="val 100392"/>
            </a:avLst>
          </a:prstGeom>
          <a:noFill/>
          <a:ln w="9525" cap="flat" cmpd="sng">
            <a:solidFill>
              <a:srgbClr val="7F7F7F"/>
            </a:solidFill>
            <a:prstDash val="solid"/>
            <a:miter lim="800000"/>
            <a:headEnd type="oval" w="med" len="med"/>
            <a:tailEnd type="oval" w="med" len="med"/>
          </a:ln>
        </p:spPr>
      </p:cxnSp>
      <p:cxnSp>
        <p:nvCxnSpPr>
          <p:cNvPr id="1976" name="Google Shape;1976;p91"/>
          <p:cNvCxnSpPr/>
          <p:nvPr/>
        </p:nvCxnSpPr>
        <p:spPr>
          <a:xfrm rot="5400000">
            <a:off x="8818058" y="4158442"/>
            <a:ext cx="1728000" cy="1224000"/>
          </a:xfrm>
          <a:prstGeom prst="bentConnector3">
            <a:avLst>
              <a:gd name="adj1" fmla="val 99474"/>
            </a:avLst>
          </a:prstGeom>
          <a:noFill/>
          <a:ln w="9525" cap="flat" cmpd="sng">
            <a:solidFill>
              <a:srgbClr val="7F7F7F"/>
            </a:solidFill>
            <a:prstDash val="solid"/>
            <a:miter lim="800000"/>
            <a:headEnd type="oval" w="med" len="med"/>
            <a:tailEnd type="oval" w="med" len="med"/>
          </a:ln>
        </p:spPr>
      </p:cxnSp>
      <p:grpSp>
        <p:nvGrpSpPr>
          <p:cNvPr id="1977" name="Google Shape;1977;p91"/>
          <p:cNvGrpSpPr/>
          <p:nvPr/>
        </p:nvGrpSpPr>
        <p:grpSpPr>
          <a:xfrm>
            <a:off x="5048972" y="3887176"/>
            <a:ext cx="2031548" cy="860382"/>
            <a:chOff x="113572" y="3059144"/>
            <a:chExt cx="2324346" cy="984385"/>
          </a:xfrm>
        </p:grpSpPr>
        <p:sp>
          <p:nvSpPr>
            <p:cNvPr id="1978" name="Google Shape;1978;p91"/>
            <p:cNvSpPr/>
            <p:nvPr/>
          </p:nvSpPr>
          <p:spPr>
            <a:xfrm>
              <a:off x="327442" y="3059144"/>
              <a:ext cx="1805774" cy="551413"/>
            </a:xfrm>
            <a:custGeom>
              <a:avLst/>
              <a:gdLst/>
              <a:ahLst/>
              <a:cxnLst/>
              <a:rect l="l" t="t" r="r" b="b"/>
              <a:pathLst>
                <a:path w="8543357" h="2608811" extrusionOk="0">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9" name="Google Shape;1979;p91"/>
            <p:cNvSpPr/>
            <p:nvPr/>
          </p:nvSpPr>
          <p:spPr>
            <a:xfrm>
              <a:off x="113572" y="3679475"/>
              <a:ext cx="2324346" cy="364054"/>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983"/>
        <p:cNvGrpSpPr/>
        <p:nvPr/>
      </p:nvGrpSpPr>
      <p:grpSpPr>
        <a:xfrm>
          <a:off x="0" y="0"/>
          <a:ext cx="0" cy="0"/>
          <a:chOff x="0" y="0"/>
          <a:chExt cx="0" cy="0"/>
        </a:xfrm>
      </p:grpSpPr>
      <p:sp>
        <p:nvSpPr>
          <p:cNvPr id="1984" name="Google Shape;1984;p9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1985" name="Google Shape;1985;p92"/>
          <p:cNvGrpSpPr/>
          <p:nvPr/>
        </p:nvGrpSpPr>
        <p:grpSpPr>
          <a:xfrm>
            <a:off x="3968629" y="1686564"/>
            <a:ext cx="1470641" cy="1161654"/>
            <a:chOff x="693093" y="1844828"/>
            <a:chExt cx="1470641" cy="1161654"/>
          </a:xfrm>
        </p:grpSpPr>
        <p:sp>
          <p:nvSpPr>
            <p:cNvPr id="1986" name="Google Shape;1986;p92"/>
            <p:cNvSpPr/>
            <p:nvPr/>
          </p:nvSpPr>
          <p:spPr>
            <a:xfrm rot="10800000">
              <a:off x="892767" y="1844828"/>
              <a:ext cx="1086945" cy="723798"/>
            </a:xfrm>
            <a:prstGeom prst="trapezoid">
              <a:avLst>
                <a:gd name="adj" fmla="val 3691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87" name="Google Shape;1987;p92"/>
            <p:cNvSpPr/>
            <p:nvPr/>
          </p:nvSpPr>
          <p:spPr>
            <a:xfrm>
              <a:off x="1076239" y="2027686"/>
              <a:ext cx="720000" cy="972000"/>
            </a:xfrm>
            <a:custGeom>
              <a:avLst/>
              <a:gdLst/>
              <a:ahLst/>
              <a:cxnLst/>
              <a:rect l="l" t="t" r="r" b="b"/>
              <a:pathLst>
                <a:path w="735210" h="846756" extrusionOk="0">
                  <a:moveTo>
                    <a:pt x="367348" y="0"/>
                  </a:moveTo>
                  <a:lnTo>
                    <a:pt x="735210" y="634246"/>
                  </a:lnTo>
                  <a:lnTo>
                    <a:pt x="364553" y="846756"/>
                  </a:lnTo>
                  <a:lnTo>
                    <a:pt x="0" y="633359"/>
                  </a:lnTo>
                  <a:close/>
                </a:path>
              </a:pathLst>
            </a:custGeom>
            <a:solidFill>
              <a:schemeClr val="accent1">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1988" name="Google Shape;1988;p92"/>
            <p:cNvCxnSpPr/>
            <p:nvPr/>
          </p:nvCxnSpPr>
          <p:spPr>
            <a:xfrm rot="10800000" flipH="1">
              <a:off x="1436238" y="2499928"/>
              <a:ext cx="727496" cy="506551"/>
            </a:xfrm>
            <a:prstGeom prst="straightConnector1">
              <a:avLst/>
            </a:prstGeom>
            <a:noFill/>
            <a:ln w="12700" cap="flat" cmpd="sng">
              <a:solidFill>
                <a:schemeClr val="accent1"/>
              </a:solidFill>
              <a:prstDash val="solid"/>
              <a:miter lim="800000"/>
              <a:headEnd type="none" w="sm" len="sm"/>
              <a:tailEnd type="none" w="sm" len="sm"/>
            </a:ln>
          </p:spPr>
        </p:cxnSp>
        <p:cxnSp>
          <p:nvCxnSpPr>
            <p:cNvPr id="1989" name="Google Shape;1989;p92"/>
            <p:cNvCxnSpPr/>
            <p:nvPr/>
          </p:nvCxnSpPr>
          <p:spPr>
            <a:xfrm rot="10800000">
              <a:off x="693093" y="2499928"/>
              <a:ext cx="743146" cy="506554"/>
            </a:xfrm>
            <a:prstGeom prst="straightConnector1">
              <a:avLst/>
            </a:prstGeom>
            <a:noFill/>
            <a:ln w="12700" cap="flat" cmpd="sng">
              <a:solidFill>
                <a:schemeClr val="accent1"/>
              </a:solidFill>
              <a:prstDash val="solid"/>
              <a:miter lim="800000"/>
              <a:headEnd type="none" w="sm" len="sm"/>
              <a:tailEnd type="none" w="sm" len="sm"/>
            </a:ln>
          </p:spPr>
        </p:cxnSp>
      </p:grpSp>
      <p:grpSp>
        <p:nvGrpSpPr>
          <p:cNvPr id="1990" name="Google Shape;1990;p92"/>
          <p:cNvGrpSpPr/>
          <p:nvPr/>
        </p:nvGrpSpPr>
        <p:grpSpPr>
          <a:xfrm>
            <a:off x="3665466" y="4131229"/>
            <a:ext cx="2058452" cy="2216944"/>
            <a:chOff x="605226" y="3384613"/>
            <a:chExt cx="1636231" cy="2216944"/>
          </a:xfrm>
        </p:grpSpPr>
        <p:sp>
          <p:nvSpPr>
            <p:cNvPr id="1991" name="Google Shape;1991;p92"/>
            <p:cNvSpPr txBox="1"/>
            <p:nvPr/>
          </p:nvSpPr>
          <p:spPr>
            <a:xfrm>
              <a:off x="605226" y="3662565"/>
              <a:ext cx="1636231"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I hope and I believe that this Template will your Time.</a:t>
              </a:r>
              <a:endParaRPr/>
            </a:p>
            <a:p>
              <a:pPr marL="0" marR="0" lvl="0" indent="0" algn="ctr" rtl="0">
                <a:spcBef>
                  <a:spcPts val="0"/>
                </a:spcBef>
                <a:spcAft>
                  <a:spcPts val="0"/>
                </a:spcAft>
                <a:buNone/>
              </a:pPr>
              <a:endParaRPr sz="1200">
                <a:solidFill>
                  <a:srgbClr val="3F3F3F"/>
                </a:solidFill>
                <a:latin typeface="Arial"/>
                <a:ea typeface="Arial"/>
                <a:cs typeface="Arial"/>
                <a:sym typeface="Arial"/>
              </a:endParaRPr>
            </a:p>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Reports.   </a:t>
              </a:r>
              <a:endParaRPr sz="1200">
                <a:solidFill>
                  <a:srgbClr val="3F3F3F"/>
                </a:solidFill>
                <a:latin typeface="Arial"/>
                <a:ea typeface="Arial"/>
                <a:cs typeface="Arial"/>
                <a:sym typeface="Arial"/>
              </a:endParaRPr>
            </a:p>
          </p:txBody>
        </p:sp>
        <p:sp>
          <p:nvSpPr>
            <p:cNvPr id="1992" name="Google Shape;1992;p92"/>
            <p:cNvSpPr txBox="1"/>
            <p:nvPr/>
          </p:nvSpPr>
          <p:spPr>
            <a:xfrm>
              <a:off x="605226" y="3384613"/>
              <a:ext cx="1636231"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accent1"/>
                  </a:solidFill>
                  <a:latin typeface="Arial"/>
                  <a:ea typeface="Arial"/>
                  <a:cs typeface="Arial"/>
                  <a:sym typeface="Arial"/>
                </a:rPr>
                <a:t>Content  Here</a:t>
              </a:r>
              <a:endParaRPr sz="1200" b="1">
                <a:solidFill>
                  <a:schemeClr val="accent1"/>
                </a:solidFill>
                <a:latin typeface="Arial"/>
                <a:ea typeface="Arial"/>
                <a:cs typeface="Arial"/>
                <a:sym typeface="Arial"/>
              </a:endParaRPr>
            </a:p>
          </p:txBody>
        </p:sp>
      </p:grpSp>
      <p:sp>
        <p:nvSpPr>
          <p:cNvPr id="1993" name="Google Shape;1993;p92"/>
          <p:cNvSpPr txBox="1"/>
          <p:nvPr/>
        </p:nvSpPr>
        <p:spPr>
          <a:xfrm>
            <a:off x="4345887" y="1786855"/>
            <a:ext cx="697611"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02</a:t>
            </a:r>
            <a:endParaRPr sz="2800" b="1">
              <a:solidFill>
                <a:schemeClr val="lt1"/>
              </a:solidFill>
              <a:latin typeface="Arial"/>
              <a:ea typeface="Arial"/>
              <a:cs typeface="Arial"/>
              <a:sym typeface="Arial"/>
            </a:endParaRPr>
          </a:p>
        </p:txBody>
      </p:sp>
      <p:grpSp>
        <p:nvGrpSpPr>
          <p:cNvPr id="1994" name="Google Shape;1994;p92"/>
          <p:cNvGrpSpPr/>
          <p:nvPr/>
        </p:nvGrpSpPr>
        <p:grpSpPr>
          <a:xfrm>
            <a:off x="6473682" y="4131229"/>
            <a:ext cx="2058452" cy="2216944"/>
            <a:chOff x="2675618" y="3384613"/>
            <a:chExt cx="1636231" cy="2216944"/>
          </a:xfrm>
        </p:grpSpPr>
        <p:sp>
          <p:nvSpPr>
            <p:cNvPr id="1995" name="Google Shape;1995;p92"/>
            <p:cNvSpPr txBox="1"/>
            <p:nvPr/>
          </p:nvSpPr>
          <p:spPr>
            <a:xfrm>
              <a:off x="2675618" y="3662565"/>
              <a:ext cx="1636231"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I hope and I believe that this Template will your Time.</a:t>
              </a:r>
              <a:endParaRPr/>
            </a:p>
            <a:p>
              <a:pPr marL="0" marR="0" lvl="0" indent="0" algn="ctr" rtl="0">
                <a:spcBef>
                  <a:spcPts val="0"/>
                </a:spcBef>
                <a:spcAft>
                  <a:spcPts val="0"/>
                </a:spcAft>
                <a:buNone/>
              </a:pPr>
              <a:endParaRPr sz="1200">
                <a:solidFill>
                  <a:srgbClr val="3F3F3F"/>
                </a:solidFill>
                <a:latin typeface="Arial"/>
                <a:ea typeface="Arial"/>
                <a:cs typeface="Arial"/>
                <a:sym typeface="Arial"/>
              </a:endParaRPr>
            </a:p>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Reports.   </a:t>
              </a:r>
              <a:endParaRPr sz="1200">
                <a:solidFill>
                  <a:srgbClr val="3F3F3F"/>
                </a:solidFill>
                <a:latin typeface="Arial"/>
                <a:ea typeface="Arial"/>
                <a:cs typeface="Arial"/>
                <a:sym typeface="Arial"/>
              </a:endParaRPr>
            </a:p>
          </p:txBody>
        </p:sp>
        <p:sp>
          <p:nvSpPr>
            <p:cNvPr id="1996" name="Google Shape;1996;p92"/>
            <p:cNvSpPr txBox="1"/>
            <p:nvPr/>
          </p:nvSpPr>
          <p:spPr>
            <a:xfrm>
              <a:off x="2675618" y="3384613"/>
              <a:ext cx="1636231"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accent2"/>
                  </a:solidFill>
                  <a:latin typeface="Arial"/>
                  <a:ea typeface="Arial"/>
                  <a:cs typeface="Arial"/>
                  <a:sym typeface="Arial"/>
                </a:rPr>
                <a:t>Content  Here</a:t>
              </a:r>
              <a:endParaRPr sz="1200" b="1">
                <a:solidFill>
                  <a:schemeClr val="accent2"/>
                </a:solidFill>
                <a:latin typeface="Arial"/>
                <a:ea typeface="Arial"/>
                <a:cs typeface="Arial"/>
                <a:sym typeface="Arial"/>
              </a:endParaRPr>
            </a:p>
          </p:txBody>
        </p:sp>
      </p:grpSp>
      <p:grpSp>
        <p:nvGrpSpPr>
          <p:cNvPr id="1997" name="Google Shape;1997;p92"/>
          <p:cNvGrpSpPr/>
          <p:nvPr/>
        </p:nvGrpSpPr>
        <p:grpSpPr>
          <a:xfrm>
            <a:off x="6786102" y="1686566"/>
            <a:ext cx="1447632" cy="1161653"/>
            <a:chOff x="2766085" y="1844826"/>
            <a:chExt cx="1447632" cy="1161653"/>
          </a:xfrm>
        </p:grpSpPr>
        <p:sp>
          <p:nvSpPr>
            <p:cNvPr id="1998" name="Google Shape;1998;p92"/>
            <p:cNvSpPr/>
            <p:nvPr/>
          </p:nvSpPr>
          <p:spPr>
            <a:xfrm rot="10800000">
              <a:off x="2965759" y="1844826"/>
              <a:ext cx="1086945" cy="723797"/>
            </a:xfrm>
            <a:prstGeom prst="trapezoid">
              <a:avLst>
                <a:gd name="adj" fmla="val 3691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99" name="Google Shape;1999;p92"/>
            <p:cNvSpPr/>
            <p:nvPr/>
          </p:nvSpPr>
          <p:spPr>
            <a:xfrm>
              <a:off x="3149231" y="2027686"/>
              <a:ext cx="720000" cy="972000"/>
            </a:xfrm>
            <a:custGeom>
              <a:avLst/>
              <a:gdLst/>
              <a:ahLst/>
              <a:cxnLst/>
              <a:rect l="l" t="t" r="r" b="b"/>
              <a:pathLst>
                <a:path w="735210" h="846756" extrusionOk="0">
                  <a:moveTo>
                    <a:pt x="367348" y="0"/>
                  </a:moveTo>
                  <a:lnTo>
                    <a:pt x="735210" y="634246"/>
                  </a:lnTo>
                  <a:lnTo>
                    <a:pt x="364553" y="846756"/>
                  </a:lnTo>
                  <a:lnTo>
                    <a:pt x="0" y="633359"/>
                  </a:lnTo>
                  <a:close/>
                </a:path>
              </a:pathLst>
            </a:custGeom>
            <a:solidFill>
              <a:schemeClr val="accent2">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2000" name="Google Shape;2000;p92"/>
            <p:cNvCxnSpPr/>
            <p:nvPr/>
          </p:nvCxnSpPr>
          <p:spPr>
            <a:xfrm rot="10800000" flipH="1">
              <a:off x="3486221" y="2496100"/>
              <a:ext cx="727496" cy="506551"/>
            </a:xfrm>
            <a:prstGeom prst="straightConnector1">
              <a:avLst/>
            </a:prstGeom>
            <a:noFill/>
            <a:ln w="12700" cap="flat" cmpd="sng">
              <a:solidFill>
                <a:schemeClr val="accent2"/>
              </a:solidFill>
              <a:prstDash val="solid"/>
              <a:miter lim="800000"/>
              <a:headEnd type="none" w="sm" len="sm"/>
              <a:tailEnd type="none" w="sm" len="sm"/>
            </a:ln>
          </p:spPr>
        </p:cxnSp>
        <p:cxnSp>
          <p:nvCxnSpPr>
            <p:cNvPr id="2001" name="Google Shape;2001;p92"/>
            <p:cNvCxnSpPr/>
            <p:nvPr/>
          </p:nvCxnSpPr>
          <p:spPr>
            <a:xfrm rot="10800000">
              <a:off x="2766085" y="2499926"/>
              <a:ext cx="743146" cy="506553"/>
            </a:xfrm>
            <a:prstGeom prst="straightConnector1">
              <a:avLst/>
            </a:prstGeom>
            <a:noFill/>
            <a:ln w="12700" cap="flat" cmpd="sng">
              <a:solidFill>
                <a:schemeClr val="accent2"/>
              </a:solidFill>
              <a:prstDash val="solid"/>
              <a:miter lim="800000"/>
              <a:headEnd type="none" w="sm" len="sm"/>
              <a:tailEnd type="none" w="sm" len="sm"/>
            </a:ln>
          </p:spPr>
        </p:cxnSp>
      </p:grpSp>
      <p:sp>
        <p:nvSpPr>
          <p:cNvPr id="2002" name="Google Shape;2002;p92"/>
          <p:cNvSpPr txBox="1"/>
          <p:nvPr/>
        </p:nvSpPr>
        <p:spPr>
          <a:xfrm>
            <a:off x="7154103" y="1786855"/>
            <a:ext cx="697611"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03</a:t>
            </a:r>
            <a:endParaRPr sz="2800" b="1">
              <a:solidFill>
                <a:schemeClr val="lt1"/>
              </a:solidFill>
              <a:latin typeface="Arial"/>
              <a:ea typeface="Arial"/>
              <a:cs typeface="Arial"/>
              <a:sym typeface="Arial"/>
            </a:endParaRPr>
          </a:p>
        </p:txBody>
      </p:sp>
      <p:grpSp>
        <p:nvGrpSpPr>
          <p:cNvPr id="2003" name="Google Shape;2003;p92"/>
          <p:cNvGrpSpPr/>
          <p:nvPr/>
        </p:nvGrpSpPr>
        <p:grpSpPr>
          <a:xfrm>
            <a:off x="9281897" y="4131229"/>
            <a:ext cx="2058452" cy="2216944"/>
            <a:chOff x="4746010" y="3384613"/>
            <a:chExt cx="1636231" cy="2216944"/>
          </a:xfrm>
        </p:grpSpPr>
        <p:sp>
          <p:nvSpPr>
            <p:cNvPr id="2004" name="Google Shape;2004;p92"/>
            <p:cNvSpPr txBox="1"/>
            <p:nvPr/>
          </p:nvSpPr>
          <p:spPr>
            <a:xfrm>
              <a:off x="4746010" y="3662565"/>
              <a:ext cx="1636231"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I hope and I believe that this Template will your Time.</a:t>
              </a:r>
              <a:endParaRPr/>
            </a:p>
            <a:p>
              <a:pPr marL="0" marR="0" lvl="0" indent="0" algn="ctr" rtl="0">
                <a:spcBef>
                  <a:spcPts val="0"/>
                </a:spcBef>
                <a:spcAft>
                  <a:spcPts val="0"/>
                </a:spcAft>
                <a:buNone/>
              </a:pPr>
              <a:endParaRPr sz="1200">
                <a:solidFill>
                  <a:srgbClr val="3F3F3F"/>
                </a:solidFill>
                <a:latin typeface="Arial"/>
                <a:ea typeface="Arial"/>
                <a:cs typeface="Arial"/>
                <a:sym typeface="Arial"/>
              </a:endParaRPr>
            </a:p>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Reports.   </a:t>
              </a:r>
              <a:endParaRPr sz="1200">
                <a:solidFill>
                  <a:srgbClr val="3F3F3F"/>
                </a:solidFill>
                <a:latin typeface="Arial"/>
                <a:ea typeface="Arial"/>
                <a:cs typeface="Arial"/>
                <a:sym typeface="Arial"/>
              </a:endParaRPr>
            </a:p>
          </p:txBody>
        </p:sp>
        <p:sp>
          <p:nvSpPr>
            <p:cNvPr id="2005" name="Google Shape;2005;p92"/>
            <p:cNvSpPr txBox="1"/>
            <p:nvPr/>
          </p:nvSpPr>
          <p:spPr>
            <a:xfrm>
              <a:off x="4746010" y="3384613"/>
              <a:ext cx="1636231"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accent3"/>
                  </a:solidFill>
                  <a:latin typeface="Arial"/>
                  <a:ea typeface="Arial"/>
                  <a:cs typeface="Arial"/>
                  <a:sym typeface="Arial"/>
                </a:rPr>
                <a:t>Content  Here</a:t>
              </a:r>
              <a:endParaRPr sz="1200" b="1">
                <a:solidFill>
                  <a:schemeClr val="accent3"/>
                </a:solidFill>
                <a:latin typeface="Arial"/>
                <a:ea typeface="Arial"/>
                <a:cs typeface="Arial"/>
                <a:sym typeface="Arial"/>
              </a:endParaRPr>
            </a:p>
          </p:txBody>
        </p:sp>
      </p:grpSp>
      <p:grpSp>
        <p:nvGrpSpPr>
          <p:cNvPr id="2006" name="Google Shape;2006;p92"/>
          <p:cNvGrpSpPr/>
          <p:nvPr/>
        </p:nvGrpSpPr>
        <p:grpSpPr>
          <a:xfrm>
            <a:off x="9580565" y="1686564"/>
            <a:ext cx="1461116" cy="1161654"/>
            <a:chOff x="4839077" y="1844826"/>
            <a:chExt cx="1461116" cy="1161654"/>
          </a:xfrm>
        </p:grpSpPr>
        <p:sp>
          <p:nvSpPr>
            <p:cNvPr id="2007" name="Google Shape;2007;p92"/>
            <p:cNvSpPr/>
            <p:nvPr/>
          </p:nvSpPr>
          <p:spPr>
            <a:xfrm rot="10800000">
              <a:off x="5038751" y="1844826"/>
              <a:ext cx="1086945" cy="723797"/>
            </a:xfrm>
            <a:prstGeom prst="trapezoid">
              <a:avLst>
                <a:gd name="adj" fmla="val 3691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08" name="Google Shape;2008;p92"/>
            <p:cNvSpPr/>
            <p:nvPr/>
          </p:nvSpPr>
          <p:spPr>
            <a:xfrm>
              <a:off x="5222223" y="2027686"/>
              <a:ext cx="720000" cy="972000"/>
            </a:xfrm>
            <a:custGeom>
              <a:avLst/>
              <a:gdLst/>
              <a:ahLst/>
              <a:cxnLst/>
              <a:rect l="l" t="t" r="r" b="b"/>
              <a:pathLst>
                <a:path w="735210" h="846756" extrusionOk="0">
                  <a:moveTo>
                    <a:pt x="367348" y="0"/>
                  </a:moveTo>
                  <a:lnTo>
                    <a:pt x="735210" y="634246"/>
                  </a:lnTo>
                  <a:lnTo>
                    <a:pt x="364553" y="846756"/>
                  </a:lnTo>
                  <a:lnTo>
                    <a:pt x="0" y="633359"/>
                  </a:lnTo>
                  <a:close/>
                </a:path>
              </a:pathLst>
            </a:custGeom>
            <a:solidFill>
              <a:schemeClr val="accent3">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2009" name="Google Shape;2009;p92"/>
            <p:cNvCxnSpPr/>
            <p:nvPr/>
          </p:nvCxnSpPr>
          <p:spPr>
            <a:xfrm rot="10800000" flipH="1">
              <a:off x="5572697" y="2499926"/>
              <a:ext cx="727496" cy="506551"/>
            </a:xfrm>
            <a:prstGeom prst="straightConnector1">
              <a:avLst/>
            </a:prstGeom>
            <a:noFill/>
            <a:ln w="12700" cap="flat" cmpd="sng">
              <a:solidFill>
                <a:schemeClr val="accent3"/>
              </a:solidFill>
              <a:prstDash val="solid"/>
              <a:miter lim="800000"/>
              <a:headEnd type="none" w="sm" len="sm"/>
              <a:tailEnd type="none" w="sm" len="sm"/>
            </a:ln>
          </p:spPr>
        </p:cxnSp>
        <p:cxnSp>
          <p:nvCxnSpPr>
            <p:cNvPr id="2010" name="Google Shape;2010;p92"/>
            <p:cNvCxnSpPr/>
            <p:nvPr/>
          </p:nvCxnSpPr>
          <p:spPr>
            <a:xfrm rot="10800000">
              <a:off x="4839077" y="2499926"/>
              <a:ext cx="743146" cy="506554"/>
            </a:xfrm>
            <a:prstGeom prst="straightConnector1">
              <a:avLst/>
            </a:prstGeom>
            <a:noFill/>
            <a:ln w="12700" cap="flat" cmpd="sng">
              <a:solidFill>
                <a:schemeClr val="accent3"/>
              </a:solidFill>
              <a:prstDash val="solid"/>
              <a:miter lim="800000"/>
              <a:headEnd type="none" w="sm" len="sm"/>
              <a:tailEnd type="none" w="sm" len="sm"/>
            </a:ln>
          </p:spPr>
        </p:cxnSp>
      </p:grpSp>
      <p:sp>
        <p:nvSpPr>
          <p:cNvPr id="2011" name="Google Shape;2011;p92"/>
          <p:cNvSpPr txBox="1"/>
          <p:nvPr/>
        </p:nvSpPr>
        <p:spPr>
          <a:xfrm>
            <a:off x="9962318" y="1786855"/>
            <a:ext cx="697611"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04</a:t>
            </a:r>
            <a:endParaRPr sz="2800" b="1">
              <a:solidFill>
                <a:schemeClr val="lt1"/>
              </a:solidFill>
              <a:latin typeface="Arial"/>
              <a:ea typeface="Arial"/>
              <a:cs typeface="Arial"/>
              <a:sym typeface="Arial"/>
            </a:endParaRPr>
          </a:p>
        </p:txBody>
      </p:sp>
      <p:grpSp>
        <p:nvGrpSpPr>
          <p:cNvPr id="2012" name="Google Shape;2012;p92"/>
          <p:cNvGrpSpPr/>
          <p:nvPr/>
        </p:nvGrpSpPr>
        <p:grpSpPr>
          <a:xfrm>
            <a:off x="1151156" y="1686564"/>
            <a:ext cx="1470641" cy="1161654"/>
            <a:chOff x="693093" y="1844828"/>
            <a:chExt cx="1470641" cy="1161654"/>
          </a:xfrm>
        </p:grpSpPr>
        <p:sp>
          <p:nvSpPr>
            <p:cNvPr id="2013" name="Google Shape;2013;p92"/>
            <p:cNvSpPr/>
            <p:nvPr/>
          </p:nvSpPr>
          <p:spPr>
            <a:xfrm rot="10800000">
              <a:off x="892767" y="1844828"/>
              <a:ext cx="1086945" cy="723798"/>
            </a:xfrm>
            <a:prstGeom prst="trapezoid">
              <a:avLst>
                <a:gd name="adj" fmla="val 3691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14" name="Google Shape;2014;p92"/>
            <p:cNvSpPr/>
            <p:nvPr/>
          </p:nvSpPr>
          <p:spPr>
            <a:xfrm>
              <a:off x="1076239" y="2027686"/>
              <a:ext cx="720000" cy="972000"/>
            </a:xfrm>
            <a:custGeom>
              <a:avLst/>
              <a:gdLst/>
              <a:ahLst/>
              <a:cxnLst/>
              <a:rect l="l" t="t" r="r" b="b"/>
              <a:pathLst>
                <a:path w="735210" h="846756" extrusionOk="0">
                  <a:moveTo>
                    <a:pt x="367348" y="0"/>
                  </a:moveTo>
                  <a:lnTo>
                    <a:pt x="735210" y="634246"/>
                  </a:lnTo>
                  <a:lnTo>
                    <a:pt x="364553" y="846756"/>
                  </a:lnTo>
                  <a:lnTo>
                    <a:pt x="0" y="633359"/>
                  </a:lnTo>
                  <a:close/>
                </a:path>
              </a:pathLst>
            </a:custGeom>
            <a:solidFill>
              <a:schemeClr val="accent6">
                <a:alpha val="5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2015" name="Google Shape;2015;p92"/>
            <p:cNvCxnSpPr/>
            <p:nvPr/>
          </p:nvCxnSpPr>
          <p:spPr>
            <a:xfrm rot="10800000" flipH="1">
              <a:off x="1436238" y="2499928"/>
              <a:ext cx="727496" cy="506551"/>
            </a:xfrm>
            <a:prstGeom prst="straightConnector1">
              <a:avLst/>
            </a:prstGeom>
            <a:noFill/>
            <a:ln w="12700" cap="flat" cmpd="sng">
              <a:solidFill>
                <a:schemeClr val="accent6"/>
              </a:solidFill>
              <a:prstDash val="solid"/>
              <a:miter lim="800000"/>
              <a:headEnd type="none" w="sm" len="sm"/>
              <a:tailEnd type="none" w="sm" len="sm"/>
            </a:ln>
          </p:spPr>
        </p:cxnSp>
        <p:cxnSp>
          <p:nvCxnSpPr>
            <p:cNvPr id="2016" name="Google Shape;2016;p92"/>
            <p:cNvCxnSpPr/>
            <p:nvPr/>
          </p:nvCxnSpPr>
          <p:spPr>
            <a:xfrm rot="10800000">
              <a:off x="693093" y="2499928"/>
              <a:ext cx="743146" cy="506554"/>
            </a:xfrm>
            <a:prstGeom prst="straightConnector1">
              <a:avLst/>
            </a:prstGeom>
            <a:noFill/>
            <a:ln w="12700" cap="flat" cmpd="sng">
              <a:solidFill>
                <a:schemeClr val="accent6"/>
              </a:solidFill>
              <a:prstDash val="solid"/>
              <a:miter lim="800000"/>
              <a:headEnd type="none" w="sm" len="sm"/>
              <a:tailEnd type="none" w="sm" len="sm"/>
            </a:ln>
          </p:spPr>
        </p:cxnSp>
      </p:grpSp>
      <p:grpSp>
        <p:nvGrpSpPr>
          <p:cNvPr id="2017" name="Google Shape;2017;p92"/>
          <p:cNvGrpSpPr/>
          <p:nvPr/>
        </p:nvGrpSpPr>
        <p:grpSpPr>
          <a:xfrm>
            <a:off x="857250" y="4131229"/>
            <a:ext cx="2058452" cy="2216944"/>
            <a:chOff x="605226" y="3384613"/>
            <a:chExt cx="1636231" cy="2216944"/>
          </a:xfrm>
        </p:grpSpPr>
        <p:sp>
          <p:nvSpPr>
            <p:cNvPr id="2018" name="Google Shape;2018;p92"/>
            <p:cNvSpPr txBox="1"/>
            <p:nvPr/>
          </p:nvSpPr>
          <p:spPr>
            <a:xfrm>
              <a:off x="605226" y="3662565"/>
              <a:ext cx="1636231"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I hope and I believe that this Template will your Time.</a:t>
              </a:r>
              <a:endParaRPr/>
            </a:p>
            <a:p>
              <a:pPr marL="0" marR="0" lvl="0" indent="0" algn="ctr" rtl="0">
                <a:spcBef>
                  <a:spcPts val="0"/>
                </a:spcBef>
                <a:spcAft>
                  <a:spcPts val="0"/>
                </a:spcAft>
                <a:buNone/>
              </a:pPr>
              <a:endParaRPr sz="1200">
                <a:solidFill>
                  <a:srgbClr val="3F3F3F"/>
                </a:solidFill>
                <a:latin typeface="Arial"/>
                <a:ea typeface="Arial"/>
                <a:cs typeface="Arial"/>
                <a:sym typeface="Arial"/>
              </a:endParaRPr>
            </a:p>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Reports.   </a:t>
              </a:r>
              <a:endParaRPr sz="1200">
                <a:solidFill>
                  <a:srgbClr val="3F3F3F"/>
                </a:solidFill>
                <a:latin typeface="Arial"/>
                <a:ea typeface="Arial"/>
                <a:cs typeface="Arial"/>
                <a:sym typeface="Arial"/>
              </a:endParaRPr>
            </a:p>
          </p:txBody>
        </p:sp>
        <p:sp>
          <p:nvSpPr>
            <p:cNvPr id="2019" name="Google Shape;2019;p92"/>
            <p:cNvSpPr txBox="1"/>
            <p:nvPr/>
          </p:nvSpPr>
          <p:spPr>
            <a:xfrm>
              <a:off x="605226" y="3384613"/>
              <a:ext cx="1636231" cy="27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accent6"/>
                  </a:solidFill>
                  <a:latin typeface="Arial"/>
                  <a:ea typeface="Arial"/>
                  <a:cs typeface="Arial"/>
                  <a:sym typeface="Arial"/>
                </a:rPr>
                <a:t>Content  Here</a:t>
              </a:r>
              <a:endParaRPr sz="1200" b="1">
                <a:solidFill>
                  <a:schemeClr val="accent6"/>
                </a:solidFill>
                <a:latin typeface="Arial"/>
                <a:ea typeface="Arial"/>
                <a:cs typeface="Arial"/>
                <a:sym typeface="Arial"/>
              </a:endParaRPr>
            </a:p>
          </p:txBody>
        </p:sp>
      </p:grpSp>
      <p:sp>
        <p:nvSpPr>
          <p:cNvPr id="2020" name="Google Shape;2020;p92"/>
          <p:cNvSpPr txBox="1"/>
          <p:nvPr/>
        </p:nvSpPr>
        <p:spPr>
          <a:xfrm>
            <a:off x="1537671" y="1786855"/>
            <a:ext cx="697611" cy="5232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01</a:t>
            </a:r>
            <a:endParaRPr sz="2800" b="1">
              <a:solidFill>
                <a:schemeClr val="lt1"/>
              </a:solidFill>
              <a:latin typeface="Arial"/>
              <a:ea typeface="Arial"/>
              <a:cs typeface="Arial"/>
              <a:sym typeface="Arial"/>
            </a:endParaRPr>
          </a:p>
        </p:txBody>
      </p:sp>
      <p:grpSp>
        <p:nvGrpSpPr>
          <p:cNvPr id="2021" name="Google Shape;2021;p92"/>
          <p:cNvGrpSpPr/>
          <p:nvPr/>
        </p:nvGrpSpPr>
        <p:grpSpPr>
          <a:xfrm>
            <a:off x="6811571" y="3174312"/>
            <a:ext cx="1382674" cy="585576"/>
            <a:chOff x="113572" y="3059144"/>
            <a:chExt cx="2324346" cy="984385"/>
          </a:xfrm>
        </p:grpSpPr>
        <p:sp>
          <p:nvSpPr>
            <p:cNvPr id="2022" name="Google Shape;2022;p92"/>
            <p:cNvSpPr/>
            <p:nvPr/>
          </p:nvSpPr>
          <p:spPr>
            <a:xfrm>
              <a:off x="327442" y="3059144"/>
              <a:ext cx="1805774" cy="551413"/>
            </a:xfrm>
            <a:custGeom>
              <a:avLst/>
              <a:gdLst/>
              <a:ahLst/>
              <a:cxnLst/>
              <a:rect l="l" t="t" r="r" b="b"/>
              <a:pathLst>
                <a:path w="8543357" h="2608811" extrusionOk="0">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3" name="Google Shape;2023;p92"/>
            <p:cNvSpPr/>
            <p:nvPr/>
          </p:nvSpPr>
          <p:spPr>
            <a:xfrm>
              <a:off x="113572" y="3679475"/>
              <a:ext cx="2324346" cy="364054"/>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024" name="Google Shape;2024;p92"/>
          <p:cNvGrpSpPr/>
          <p:nvPr/>
        </p:nvGrpSpPr>
        <p:grpSpPr>
          <a:xfrm>
            <a:off x="9666625" y="3007721"/>
            <a:ext cx="1314173" cy="856283"/>
            <a:chOff x="9418332" y="2951963"/>
            <a:chExt cx="1418528" cy="924278"/>
          </a:xfrm>
        </p:grpSpPr>
        <p:grpSp>
          <p:nvGrpSpPr>
            <p:cNvPr id="2025" name="Google Shape;2025;p92"/>
            <p:cNvGrpSpPr/>
            <p:nvPr/>
          </p:nvGrpSpPr>
          <p:grpSpPr>
            <a:xfrm>
              <a:off x="9418332" y="2965177"/>
              <a:ext cx="1377929" cy="911064"/>
              <a:chOff x="9418332" y="2965177"/>
              <a:chExt cx="1377929" cy="911064"/>
            </a:xfrm>
          </p:grpSpPr>
          <p:grpSp>
            <p:nvGrpSpPr>
              <p:cNvPr id="2026" name="Google Shape;2026;p92"/>
              <p:cNvGrpSpPr/>
              <p:nvPr/>
            </p:nvGrpSpPr>
            <p:grpSpPr>
              <a:xfrm>
                <a:off x="9418332" y="2965177"/>
                <a:ext cx="1377929" cy="911064"/>
                <a:chOff x="330241" y="1526834"/>
                <a:chExt cx="2145289" cy="1418430"/>
              </a:xfrm>
            </p:grpSpPr>
            <p:sp>
              <p:nvSpPr>
                <p:cNvPr id="2027" name="Google Shape;2027;p92"/>
                <p:cNvSpPr/>
                <p:nvPr/>
              </p:nvSpPr>
              <p:spPr>
                <a:xfrm rot="5400000">
                  <a:off x="607683" y="1387173"/>
                  <a:ext cx="1061847" cy="1341169"/>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8" name="Google Shape;2028;p92"/>
                <p:cNvSpPr/>
                <p:nvPr/>
              </p:nvSpPr>
              <p:spPr>
                <a:xfrm>
                  <a:off x="330241" y="2609254"/>
                  <a:ext cx="2145289" cy="336010"/>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29" name="Google Shape;2029;p92"/>
              <p:cNvSpPr/>
              <p:nvPr/>
            </p:nvSpPr>
            <p:spPr>
              <a:xfrm>
                <a:off x="9962318"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0" name="Google Shape;2030;p92"/>
              <p:cNvSpPr/>
              <p:nvPr/>
            </p:nvSpPr>
            <p:spPr>
              <a:xfrm>
                <a:off x="10221429"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31" name="Google Shape;2031;p92"/>
              <p:cNvSpPr/>
              <p:nvPr/>
            </p:nvSpPr>
            <p:spPr>
              <a:xfrm>
                <a:off x="10480540"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032" name="Google Shape;2032;p92"/>
            <p:cNvSpPr/>
            <p:nvPr/>
          </p:nvSpPr>
          <p:spPr>
            <a:xfrm>
              <a:off x="10331070" y="2951963"/>
              <a:ext cx="505789" cy="372334"/>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033" name="Google Shape;2033;p92"/>
          <p:cNvSpPr/>
          <p:nvPr/>
        </p:nvSpPr>
        <p:spPr>
          <a:xfrm>
            <a:off x="3948849" y="3235790"/>
            <a:ext cx="1389510" cy="535050"/>
          </a:xfrm>
          <a:custGeom>
            <a:avLst/>
            <a:gdLst/>
            <a:ahLst/>
            <a:cxnLst/>
            <a:rect l="l" t="t" r="r" b="b"/>
            <a:pathLst>
              <a:path w="8543357" h="3289735" extrusionOk="0">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034" name="Google Shape;2034;p92"/>
          <p:cNvGrpSpPr/>
          <p:nvPr/>
        </p:nvGrpSpPr>
        <p:grpSpPr>
          <a:xfrm>
            <a:off x="1363376" y="2905602"/>
            <a:ext cx="849849" cy="1014336"/>
            <a:chOff x="3570" y="619306"/>
            <a:chExt cx="4703649" cy="5614032"/>
          </a:xfrm>
        </p:grpSpPr>
        <p:sp>
          <p:nvSpPr>
            <p:cNvPr id="2035" name="Google Shape;2035;p92"/>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6" name="Google Shape;2036;p92"/>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7" name="Google Shape;2037;p92"/>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8" name="Google Shape;2038;p92"/>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9" name="Google Shape;2039;p92"/>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2043"/>
        <p:cNvGrpSpPr/>
        <p:nvPr/>
      </p:nvGrpSpPr>
      <p:grpSpPr>
        <a:xfrm>
          <a:off x="0" y="0"/>
          <a:ext cx="0" cy="0"/>
          <a:chOff x="0" y="0"/>
          <a:chExt cx="0" cy="0"/>
        </a:xfrm>
      </p:grpSpPr>
      <p:sp>
        <p:nvSpPr>
          <p:cNvPr id="2044" name="Google Shape;2044;p93"/>
          <p:cNvSpPr>
            <a:spLocks noGrp="1"/>
          </p:cNvSpPr>
          <p:nvPr>
            <p:ph type="pic" idx="2"/>
          </p:nvPr>
        </p:nvSpPr>
        <p:spPr>
          <a:xfrm>
            <a:off x="799070" y="1223317"/>
            <a:ext cx="5441094" cy="4721980"/>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2045" name="Google Shape;2045;p93"/>
          <p:cNvSpPr/>
          <p:nvPr/>
        </p:nvSpPr>
        <p:spPr>
          <a:xfrm>
            <a:off x="6842378" y="4325927"/>
            <a:ext cx="48308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 </a:t>
            </a:r>
            <a:r>
              <a:rPr lang="en-US" sz="1200">
                <a:solidFill>
                  <a:srgbClr val="3F3F3F"/>
                </a:solidFill>
                <a:latin typeface="Arial"/>
                <a:ea typeface="Arial"/>
                <a:cs typeface="Arial"/>
                <a:sym typeface="Arial"/>
              </a:rPr>
              <a:t>: I hope and I believe that this Template will your Time. </a:t>
            </a:r>
            <a:endParaRPr sz="1200">
              <a:solidFill>
                <a:srgbClr val="3F3F3F"/>
              </a:solidFill>
              <a:latin typeface="Arial"/>
              <a:ea typeface="Arial"/>
              <a:cs typeface="Arial"/>
              <a:sym typeface="Arial"/>
            </a:endParaRPr>
          </a:p>
        </p:txBody>
      </p:sp>
      <p:sp>
        <p:nvSpPr>
          <p:cNvPr id="2046" name="Google Shape;2046;p93"/>
          <p:cNvSpPr/>
          <p:nvPr/>
        </p:nvSpPr>
        <p:spPr>
          <a:xfrm>
            <a:off x="6842378" y="4701997"/>
            <a:ext cx="48308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 </a:t>
            </a:r>
            <a:r>
              <a:rPr lang="en-US" sz="1200">
                <a:solidFill>
                  <a:srgbClr val="3F3F3F"/>
                </a:solidFill>
                <a:latin typeface="Arial"/>
                <a:ea typeface="Arial"/>
                <a:cs typeface="Arial"/>
                <a:sym typeface="Arial"/>
              </a:rPr>
              <a:t>: I hope and I believe that this Template will your Time. </a:t>
            </a:r>
            <a:endParaRPr sz="1200">
              <a:solidFill>
                <a:srgbClr val="3F3F3F"/>
              </a:solidFill>
              <a:latin typeface="Arial"/>
              <a:ea typeface="Arial"/>
              <a:cs typeface="Arial"/>
              <a:sym typeface="Arial"/>
            </a:endParaRPr>
          </a:p>
        </p:txBody>
      </p:sp>
      <p:sp>
        <p:nvSpPr>
          <p:cNvPr id="2047" name="Google Shape;2047;p93"/>
          <p:cNvSpPr/>
          <p:nvPr/>
        </p:nvSpPr>
        <p:spPr>
          <a:xfrm>
            <a:off x="6842378" y="5078067"/>
            <a:ext cx="48308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 </a:t>
            </a:r>
            <a:r>
              <a:rPr lang="en-US" sz="1200">
                <a:solidFill>
                  <a:srgbClr val="3F3F3F"/>
                </a:solidFill>
                <a:latin typeface="Arial"/>
                <a:ea typeface="Arial"/>
                <a:cs typeface="Arial"/>
                <a:sym typeface="Arial"/>
              </a:rPr>
              <a:t>: I hope and I believe that this Template will your Time. </a:t>
            </a:r>
            <a:endParaRPr sz="1200">
              <a:solidFill>
                <a:srgbClr val="3F3F3F"/>
              </a:solidFill>
              <a:latin typeface="Arial"/>
              <a:ea typeface="Arial"/>
              <a:cs typeface="Arial"/>
              <a:sym typeface="Arial"/>
            </a:endParaRPr>
          </a:p>
        </p:txBody>
      </p:sp>
      <p:sp>
        <p:nvSpPr>
          <p:cNvPr id="2048" name="Google Shape;2048;p93"/>
          <p:cNvSpPr/>
          <p:nvPr/>
        </p:nvSpPr>
        <p:spPr>
          <a:xfrm>
            <a:off x="6842378" y="5454137"/>
            <a:ext cx="48308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 </a:t>
            </a:r>
            <a:r>
              <a:rPr lang="en-US" sz="1200">
                <a:solidFill>
                  <a:srgbClr val="3F3F3F"/>
                </a:solidFill>
                <a:latin typeface="Arial"/>
                <a:ea typeface="Arial"/>
                <a:cs typeface="Arial"/>
                <a:sym typeface="Arial"/>
              </a:rPr>
              <a:t>: I hope and I believe that this Template will your Time. </a:t>
            </a:r>
            <a:endParaRPr sz="1200">
              <a:solidFill>
                <a:srgbClr val="3F3F3F"/>
              </a:solidFill>
              <a:latin typeface="Arial"/>
              <a:ea typeface="Arial"/>
              <a:cs typeface="Arial"/>
              <a:sym typeface="Arial"/>
            </a:endParaRPr>
          </a:p>
        </p:txBody>
      </p:sp>
      <p:sp>
        <p:nvSpPr>
          <p:cNvPr id="2049" name="Google Shape;2049;p93"/>
          <p:cNvSpPr/>
          <p:nvPr/>
        </p:nvSpPr>
        <p:spPr>
          <a:xfrm>
            <a:off x="6842378" y="5830209"/>
            <a:ext cx="48308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3F3F3F"/>
                </a:solidFill>
                <a:latin typeface="Arial"/>
                <a:ea typeface="Arial"/>
                <a:cs typeface="Arial"/>
                <a:sym typeface="Arial"/>
              </a:rPr>
              <a:t>Content Here </a:t>
            </a:r>
            <a:r>
              <a:rPr lang="en-US" sz="1200">
                <a:solidFill>
                  <a:srgbClr val="3F3F3F"/>
                </a:solidFill>
                <a:latin typeface="Arial"/>
                <a:ea typeface="Arial"/>
                <a:cs typeface="Arial"/>
                <a:sym typeface="Arial"/>
              </a:rPr>
              <a:t>: I hope and I believe that this Template will your Time. </a:t>
            </a:r>
            <a:endParaRPr sz="1200">
              <a:solidFill>
                <a:srgbClr val="3F3F3F"/>
              </a:solidFill>
              <a:latin typeface="Arial"/>
              <a:ea typeface="Arial"/>
              <a:cs typeface="Arial"/>
              <a:sym typeface="Arial"/>
            </a:endParaRPr>
          </a:p>
        </p:txBody>
      </p:sp>
      <p:sp>
        <p:nvSpPr>
          <p:cNvPr id="2050" name="Google Shape;2050;p93"/>
          <p:cNvSpPr/>
          <p:nvPr/>
        </p:nvSpPr>
        <p:spPr>
          <a:xfrm>
            <a:off x="6545505" y="5077603"/>
            <a:ext cx="193643" cy="256265"/>
          </a:xfrm>
          <a:custGeom>
            <a:avLst/>
            <a:gdLst/>
            <a:ahLst/>
            <a:cxnLst/>
            <a:rect l="l" t="t" r="r" b="b"/>
            <a:pathLst>
              <a:path w="2448272" h="3240000" extrusionOk="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1" name="Google Shape;2051;p93"/>
          <p:cNvSpPr/>
          <p:nvPr/>
        </p:nvSpPr>
        <p:spPr>
          <a:xfrm>
            <a:off x="6514463" y="4330295"/>
            <a:ext cx="255727" cy="255727"/>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2" name="Google Shape;2052;p93"/>
          <p:cNvSpPr/>
          <p:nvPr/>
        </p:nvSpPr>
        <p:spPr>
          <a:xfrm rot="2700000">
            <a:off x="6541025" y="5785380"/>
            <a:ext cx="202603" cy="36322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3" name="Google Shape;2053;p93"/>
          <p:cNvSpPr/>
          <p:nvPr/>
        </p:nvSpPr>
        <p:spPr>
          <a:xfrm>
            <a:off x="6505138" y="5471360"/>
            <a:ext cx="274377" cy="256841"/>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4" name="Google Shape;2054;p93"/>
          <p:cNvSpPr/>
          <p:nvPr/>
        </p:nvSpPr>
        <p:spPr>
          <a:xfrm flipH="1">
            <a:off x="6511043" y="4723513"/>
            <a:ext cx="262564" cy="216599"/>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055" name="Google Shape;2055;p93"/>
          <p:cNvGrpSpPr/>
          <p:nvPr/>
        </p:nvGrpSpPr>
        <p:grpSpPr>
          <a:xfrm>
            <a:off x="8926151" y="1028073"/>
            <a:ext cx="2375857" cy="2506349"/>
            <a:chOff x="6975883" y="3736778"/>
            <a:chExt cx="4594794" cy="2506349"/>
          </a:xfrm>
        </p:grpSpPr>
        <p:sp>
          <p:nvSpPr>
            <p:cNvPr id="2056" name="Google Shape;2056;p93"/>
            <p:cNvSpPr txBox="1"/>
            <p:nvPr/>
          </p:nvSpPr>
          <p:spPr>
            <a:xfrm>
              <a:off x="6975883" y="4119469"/>
              <a:ext cx="4594794" cy="21236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endParaRPr sz="1200">
                <a:solidFill>
                  <a:srgbClr val="3F3F3F"/>
                </a:solidFill>
                <a:latin typeface="Arial"/>
                <a:ea typeface="Arial"/>
                <a:cs typeface="Arial"/>
                <a:sym typeface="Arial"/>
              </a:endParaRPr>
            </a:p>
          </p:txBody>
        </p:sp>
        <p:sp>
          <p:nvSpPr>
            <p:cNvPr id="2057" name="Google Shape;2057;p93"/>
            <p:cNvSpPr txBox="1"/>
            <p:nvPr/>
          </p:nvSpPr>
          <p:spPr>
            <a:xfrm>
              <a:off x="6975883" y="3736778"/>
              <a:ext cx="459479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chemeClr val="accent2"/>
                  </a:solidFill>
                  <a:latin typeface="Arial"/>
                  <a:ea typeface="Arial"/>
                  <a:cs typeface="Arial"/>
                  <a:sym typeface="Arial"/>
                </a:rPr>
                <a:t>Get a modern PowerPoint</a:t>
              </a:r>
              <a:endParaRPr sz="1400" b="1">
                <a:solidFill>
                  <a:schemeClr val="accent2"/>
                </a:solidFill>
                <a:latin typeface="Arial"/>
                <a:ea typeface="Arial"/>
                <a:cs typeface="Arial"/>
                <a:sym typeface="Arial"/>
              </a:endParaRPr>
            </a:p>
          </p:txBody>
        </p:sp>
      </p:grpSp>
      <p:sp>
        <p:nvSpPr>
          <p:cNvPr id="2058" name="Google Shape;2058;p93"/>
          <p:cNvSpPr txBox="1"/>
          <p:nvPr/>
        </p:nvSpPr>
        <p:spPr>
          <a:xfrm>
            <a:off x="4890372" y="1572374"/>
            <a:ext cx="3620566" cy="1890222"/>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3F3F3F"/>
              </a:buClr>
              <a:buSzPts val="4000"/>
              <a:buFont typeface="Arial"/>
              <a:buNone/>
            </a:pPr>
            <a:r>
              <a:rPr lang="en-US" sz="4000" b="1">
                <a:solidFill>
                  <a:srgbClr val="3F3F3F"/>
                </a:solidFill>
                <a:latin typeface="Arial"/>
                <a:ea typeface="Arial"/>
                <a:cs typeface="Arial"/>
                <a:sym typeface="Arial"/>
              </a:rPr>
              <a:t>Simple </a:t>
            </a:r>
            <a:r>
              <a:rPr lang="en-US" sz="4000" b="1">
                <a:solidFill>
                  <a:schemeClr val="lt1"/>
                </a:solidFill>
                <a:latin typeface="Arial"/>
                <a:ea typeface="Arial"/>
                <a:cs typeface="Arial"/>
                <a:sym typeface="Arial"/>
              </a:rPr>
              <a:t>P</a:t>
            </a:r>
            <a:r>
              <a:rPr lang="en-US" sz="4000" b="1">
                <a:solidFill>
                  <a:srgbClr val="3F3F3F"/>
                </a:solidFill>
                <a:latin typeface="Arial"/>
                <a:ea typeface="Arial"/>
                <a:cs typeface="Arial"/>
                <a:sym typeface="Arial"/>
              </a:rPr>
              <a:t>ortfolio </a:t>
            </a:r>
            <a:r>
              <a:rPr lang="en-US" sz="4000" b="1">
                <a:solidFill>
                  <a:schemeClr val="lt1"/>
                </a:solidFill>
                <a:latin typeface="Arial"/>
                <a:ea typeface="Arial"/>
                <a:cs typeface="Arial"/>
                <a:sym typeface="Arial"/>
              </a:rPr>
              <a:t>Pre</a:t>
            </a:r>
            <a:r>
              <a:rPr lang="en-US" sz="4000" b="1">
                <a:solidFill>
                  <a:srgbClr val="3F3F3F"/>
                </a:solidFill>
                <a:latin typeface="Arial"/>
                <a:ea typeface="Arial"/>
                <a:cs typeface="Arial"/>
                <a:sym typeface="Arial"/>
              </a:rPr>
              <a:t>sentation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062"/>
        <p:cNvGrpSpPr/>
        <p:nvPr/>
      </p:nvGrpSpPr>
      <p:grpSpPr>
        <a:xfrm>
          <a:off x="0" y="0"/>
          <a:ext cx="0" cy="0"/>
          <a:chOff x="0" y="0"/>
          <a:chExt cx="0" cy="0"/>
        </a:xfrm>
      </p:grpSpPr>
      <p:sp>
        <p:nvSpPr>
          <p:cNvPr id="2063" name="Google Shape;2063;p9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sp>
        <p:nvSpPr>
          <p:cNvPr id="2064" name="Google Shape;2064;p94"/>
          <p:cNvSpPr/>
          <p:nvPr/>
        </p:nvSpPr>
        <p:spPr>
          <a:xfrm>
            <a:off x="4433165" y="2159989"/>
            <a:ext cx="1085077" cy="3603718"/>
          </a:xfrm>
          <a:custGeom>
            <a:avLst/>
            <a:gdLst/>
            <a:ahLst/>
            <a:cxnLst/>
            <a:rect l="l" t="t" r="r" b="b"/>
            <a:pathLst>
              <a:path w="3195530" h="10612860" extrusionOk="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65" name="Google Shape;2065;p94"/>
          <p:cNvSpPr/>
          <p:nvPr/>
        </p:nvSpPr>
        <p:spPr>
          <a:xfrm>
            <a:off x="6558493" y="2159989"/>
            <a:ext cx="1397205" cy="3603719"/>
          </a:xfrm>
          <a:custGeom>
            <a:avLst/>
            <a:gdLst/>
            <a:ahLst/>
            <a:cxnLst/>
            <a:rect l="l" t="t" r="r" b="b"/>
            <a:pathLst>
              <a:path w="1743075" h="4495800" extrusionOk="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6" name="Google Shape;2066;p94"/>
          <p:cNvSpPr/>
          <p:nvPr/>
        </p:nvSpPr>
        <p:spPr>
          <a:xfrm>
            <a:off x="5370675" y="2173792"/>
            <a:ext cx="1450649" cy="3580814"/>
          </a:xfrm>
          <a:custGeom>
            <a:avLst/>
            <a:gdLst/>
            <a:ahLst/>
            <a:cxnLst/>
            <a:rect l="l" t="t" r="r" b="b"/>
            <a:pathLst>
              <a:path w="1809750" h="4467225" extrusionOk="0">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7" name="Google Shape;2067;p94"/>
          <p:cNvSpPr/>
          <p:nvPr/>
        </p:nvSpPr>
        <p:spPr>
          <a:xfrm>
            <a:off x="1085646" y="1480351"/>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8" name="Google Shape;2068;p94"/>
          <p:cNvSpPr/>
          <p:nvPr/>
        </p:nvSpPr>
        <p:spPr>
          <a:xfrm>
            <a:off x="8428432" y="1480351"/>
            <a:ext cx="2677922" cy="2672763"/>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069" name="Google Shape;2069;p94"/>
          <p:cNvPicPr preferRelativeResize="0"/>
          <p:nvPr/>
        </p:nvPicPr>
        <p:blipFill rotWithShape="1">
          <a:blip r:embed="rId3">
            <a:alphaModFix/>
          </a:blip>
          <a:srcRect/>
          <a:stretch/>
        </p:blipFill>
        <p:spPr>
          <a:xfrm>
            <a:off x="8788740" y="1838079"/>
            <a:ext cx="1957307" cy="1957307"/>
          </a:xfrm>
          <a:prstGeom prst="rect">
            <a:avLst/>
          </a:prstGeom>
          <a:noFill/>
          <a:ln>
            <a:noFill/>
          </a:ln>
        </p:spPr>
      </p:pic>
      <p:pic>
        <p:nvPicPr>
          <p:cNvPr id="2070" name="Google Shape;2070;p94"/>
          <p:cNvPicPr preferRelativeResize="0"/>
          <p:nvPr/>
        </p:nvPicPr>
        <p:blipFill rotWithShape="1">
          <a:blip r:embed="rId4">
            <a:alphaModFix/>
          </a:blip>
          <a:srcRect/>
          <a:stretch/>
        </p:blipFill>
        <p:spPr>
          <a:xfrm>
            <a:off x="1445954" y="1838079"/>
            <a:ext cx="1957307" cy="1957307"/>
          </a:xfrm>
          <a:prstGeom prst="rect">
            <a:avLst/>
          </a:prstGeom>
          <a:noFill/>
          <a:ln>
            <a:noFill/>
          </a:ln>
        </p:spPr>
      </p:pic>
      <p:sp>
        <p:nvSpPr>
          <p:cNvPr id="2071" name="Google Shape;2071;p94"/>
          <p:cNvSpPr txBox="1"/>
          <p:nvPr/>
        </p:nvSpPr>
        <p:spPr>
          <a:xfrm>
            <a:off x="9103771" y="2407801"/>
            <a:ext cx="1368152"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accent1"/>
                </a:solidFill>
                <a:latin typeface="Arial"/>
                <a:ea typeface="Arial"/>
                <a:cs typeface="Arial"/>
                <a:sym typeface="Arial"/>
              </a:rPr>
              <a:t>75</a:t>
            </a:r>
            <a:r>
              <a:rPr lang="en-US" sz="1400" b="1">
                <a:solidFill>
                  <a:schemeClr val="accent1"/>
                </a:solidFill>
                <a:latin typeface="Arial"/>
                <a:ea typeface="Arial"/>
                <a:cs typeface="Arial"/>
                <a:sym typeface="Arial"/>
              </a:rPr>
              <a:t>%</a:t>
            </a:r>
            <a:endParaRPr sz="1400" b="1">
              <a:solidFill>
                <a:schemeClr val="accent1"/>
              </a:solidFill>
              <a:latin typeface="Arial"/>
              <a:ea typeface="Arial"/>
              <a:cs typeface="Arial"/>
              <a:sym typeface="Arial"/>
            </a:endParaRPr>
          </a:p>
        </p:txBody>
      </p:sp>
      <p:sp>
        <p:nvSpPr>
          <p:cNvPr id="2072" name="Google Shape;2072;p94"/>
          <p:cNvSpPr txBox="1"/>
          <p:nvPr/>
        </p:nvSpPr>
        <p:spPr>
          <a:xfrm>
            <a:off x="1740531" y="2407801"/>
            <a:ext cx="1368152"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accent3"/>
                </a:solidFill>
                <a:latin typeface="Arial"/>
                <a:ea typeface="Arial"/>
                <a:cs typeface="Arial"/>
                <a:sym typeface="Arial"/>
              </a:rPr>
              <a:t>65</a:t>
            </a:r>
            <a:r>
              <a:rPr lang="en-US" sz="1400" b="1">
                <a:solidFill>
                  <a:schemeClr val="accent3"/>
                </a:solidFill>
                <a:latin typeface="Arial"/>
                <a:ea typeface="Arial"/>
                <a:cs typeface="Arial"/>
                <a:sym typeface="Arial"/>
              </a:rPr>
              <a:t>%</a:t>
            </a:r>
            <a:endParaRPr sz="1400" b="1">
              <a:solidFill>
                <a:schemeClr val="accent3"/>
              </a:solidFill>
              <a:latin typeface="Arial"/>
              <a:ea typeface="Arial"/>
              <a:cs typeface="Arial"/>
              <a:sym typeface="Arial"/>
            </a:endParaRPr>
          </a:p>
        </p:txBody>
      </p:sp>
      <p:grpSp>
        <p:nvGrpSpPr>
          <p:cNvPr id="2073" name="Google Shape;2073;p94"/>
          <p:cNvGrpSpPr/>
          <p:nvPr/>
        </p:nvGrpSpPr>
        <p:grpSpPr>
          <a:xfrm>
            <a:off x="1032140" y="5048921"/>
            <a:ext cx="2738028" cy="1309346"/>
            <a:chOff x="861594" y="4369001"/>
            <a:chExt cx="2072252" cy="1309346"/>
          </a:xfrm>
        </p:grpSpPr>
        <p:sp>
          <p:nvSpPr>
            <p:cNvPr id="2074" name="Google Shape;2074;p94"/>
            <p:cNvSpPr txBox="1"/>
            <p:nvPr/>
          </p:nvSpPr>
          <p:spPr>
            <a:xfrm>
              <a:off x="865402" y="4662684"/>
              <a:ext cx="2061293"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Example Text : Get a modern PowerPoint  Presentation that is beautifully designed. I hope and I believe that this Template will your Time, Money and Reputation.   </a:t>
              </a:r>
              <a:endParaRPr/>
            </a:p>
          </p:txBody>
        </p:sp>
        <p:sp>
          <p:nvSpPr>
            <p:cNvPr id="2075" name="Google Shape;2075;p94"/>
            <p:cNvSpPr txBox="1"/>
            <p:nvPr/>
          </p:nvSpPr>
          <p:spPr>
            <a:xfrm>
              <a:off x="861594" y="4369001"/>
              <a:ext cx="2072252" cy="307777"/>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1400" b="1">
                  <a:solidFill>
                    <a:srgbClr val="3F3F3F"/>
                  </a:solidFill>
                  <a:latin typeface="Arial"/>
                  <a:ea typeface="Arial"/>
                  <a:cs typeface="Arial"/>
                  <a:sym typeface="Arial"/>
                </a:rPr>
                <a:t>Contents Here</a:t>
              </a:r>
              <a:endParaRPr sz="1400" b="1">
                <a:solidFill>
                  <a:srgbClr val="3F3F3F"/>
                </a:solidFill>
                <a:latin typeface="Arial"/>
                <a:ea typeface="Arial"/>
                <a:cs typeface="Arial"/>
                <a:sym typeface="Arial"/>
              </a:endParaRPr>
            </a:p>
          </p:txBody>
        </p:sp>
      </p:grpSp>
      <p:sp>
        <p:nvSpPr>
          <p:cNvPr id="2076" name="Google Shape;2076;p94"/>
          <p:cNvSpPr txBox="1"/>
          <p:nvPr/>
        </p:nvSpPr>
        <p:spPr>
          <a:xfrm>
            <a:off x="1019608" y="4477015"/>
            <a:ext cx="2738028" cy="52322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rgbClr val="3F3F3F"/>
                </a:solidFill>
                <a:latin typeface="Arial"/>
                <a:ea typeface="Arial"/>
                <a:cs typeface="Arial"/>
                <a:sym typeface="Arial"/>
              </a:rPr>
              <a:t>$23,900</a:t>
            </a:r>
            <a:endParaRPr sz="2800" b="1">
              <a:solidFill>
                <a:srgbClr val="3F3F3F"/>
              </a:solidFill>
              <a:latin typeface="Arial"/>
              <a:ea typeface="Arial"/>
              <a:cs typeface="Arial"/>
              <a:sym typeface="Arial"/>
            </a:endParaRPr>
          </a:p>
        </p:txBody>
      </p:sp>
      <p:grpSp>
        <p:nvGrpSpPr>
          <p:cNvPr id="2077" name="Google Shape;2077;p94"/>
          <p:cNvGrpSpPr/>
          <p:nvPr/>
        </p:nvGrpSpPr>
        <p:grpSpPr>
          <a:xfrm>
            <a:off x="8446896" y="5005310"/>
            <a:ext cx="2738028" cy="1309346"/>
            <a:chOff x="3657406" y="4369001"/>
            <a:chExt cx="2072252" cy="1309346"/>
          </a:xfrm>
        </p:grpSpPr>
        <p:sp>
          <p:nvSpPr>
            <p:cNvPr id="2078" name="Google Shape;2078;p94"/>
            <p:cNvSpPr txBox="1"/>
            <p:nvPr/>
          </p:nvSpPr>
          <p:spPr>
            <a:xfrm>
              <a:off x="3661214" y="4662684"/>
              <a:ext cx="2061293"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Example Text : Get a modern PowerPoint  Presentation that is beautifully designed. I hope and I believe that this Template will your Time, Money and Reputation.   </a:t>
              </a:r>
              <a:endParaRPr/>
            </a:p>
          </p:txBody>
        </p:sp>
        <p:sp>
          <p:nvSpPr>
            <p:cNvPr id="2079" name="Google Shape;2079;p94"/>
            <p:cNvSpPr txBox="1"/>
            <p:nvPr/>
          </p:nvSpPr>
          <p:spPr>
            <a:xfrm>
              <a:off x="3657406" y="4369001"/>
              <a:ext cx="2072252" cy="307777"/>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1400" b="1">
                  <a:solidFill>
                    <a:srgbClr val="3F3F3F"/>
                  </a:solidFill>
                  <a:latin typeface="Arial"/>
                  <a:ea typeface="Arial"/>
                  <a:cs typeface="Arial"/>
                  <a:sym typeface="Arial"/>
                </a:rPr>
                <a:t>Contents Here</a:t>
              </a:r>
              <a:endParaRPr sz="1400" b="1">
                <a:solidFill>
                  <a:srgbClr val="3F3F3F"/>
                </a:solidFill>
                <a:latin typeface="Arial"/>
                <a:ea typeface="Arial"/>
                <a:cs typeface="Arial"/>
                <a:sym typeface="Arial"/>
              </a:endParaRPr>
            </a:p>
          </p:txBody>
        </p:sp>
      </p:grpSp>
      <p:sp>
        <p:nvSpPr>
          <p:cNvPr id="2080" name="Google Shape;2080;p94"/>
          <p:cNvSpPr txBox="1"/>
          <p:nvPr/>
        </p:nvSpPr>
        <p:spPr>
          <a:xfrm>
            <a:off x="8434364" y="4433404"/>
            <a:ext cx="2738028" cy="52322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rgbClr val="3F3F3F"/>
                </a:solidFill>
                <a:latin typeface="Arial"/>
                <a:ea typeface="Arial"/>
                <a:cs typeface="Arial"/>
                <a:sym typeface="Arial"/>
              </a:rPr>
              <a:t>$23,900</a:t>
            </a:r>
            <a:endParaRPr sz="2800" b="1">
              <a:solidFill>
                <a:srgbClr val="3F3F3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084"/>
        <p:cNvGrpSpPr/>
        <p:nvPr/>
      </p:nvGrpSpPr>
      <p:grpSpPr>
        <a:xfrm>
          <a:off x="0" y="0"/>
          <a:ext cx="0" cy="0"/>
          <a:chOff x="0" y="0"/>
          <a:chExt cx="0" cy="0"/>
        </a:xfrm>
      </p:grpSpPr>
      <p:sp>
        <p:nvSpPr>
          <p:cNvPr id="2085" name="Google Shape;2085;p9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cxnSp>
        <p:nvCxnSpPr>
          <p:cNvPr id="2086" name="Google Shape;2086;p95"/>
          <p:cNvCxnSpPr/>
          <p:nvPr/>
        </p:nvCxnSpPr>
        <p:spPr>
          <a:xfrm rot="10800000" flipH="1">
            <a:off x="6717652" y="3271094"/>
            <a:ext cx="1476000" cy="900000"/>
          </a:xfrm>
          <a:prstGeom prst="bentConnector3">
            <a:avLst>
              <a:gd name="adj1" fmla="val 0"/>
            </a:avLst>
          </a:prstGeom>
          <a:noFill/>
          <a:ln w="25400" cap="flat" cmpd="sng">
            <a:solidFill>
              <a:schemeClr val="accent4"/>
            </a:solidFill>
            <a:prstDash val="dot"/>
            <a:miter lim="800000"/>
            <a:headEnd type="none" w="sm" len="sm"/>
            <a:tailEnd type="triangle" w="med" len="med"/>
          </a:ln>
        </p:spPr>
      </p:cxnSp>
      <p:cxnSp>
        <p:nvCxnSpPr>
          <p:cNvPr id="2087" name="Google Shape;2087;p95"/>
          <p:cNvCxnSpPr/>
          <p:nvPr/>
        </p:nvCxnSpPr>
        <p:spPr>
          <a:xfrm rot="10800000">
            <a:off x="3910601" y="3290373"/>
            <a:ext cx="1476000" cy="900000"/>
          </a:xfrm>
          <a:prstGeom prst="bentConnector3">
            <a:avLst>
              <a:gd name="adj1" fmla="val 0"/>
            </a:avLst>
          </a:prstGeom>
          <a:noFill/>
          <a:ln w="25400" cap="flat" cmpd="sng">
            <a:solidFill>
              <a:schemeClr val="accent4"/>
            </a:solidFill>
            <a:prstDash val="dot"/>
            <a:miter lim="800000"/>
            <a:headEnd type="none" w="sm" len="sm"/>
            <a:tailEnd type="triangle" w="med" len="med"/>
          </a:ln>
        </p:spPr>
      </p:cxnSp>
      <p:sp>
        <p:nvSpPr>
          <p:cNvPr id="2088" name="Google Shape;2088;p95"/>
          <p:cNvSpPr/>
          <p:nvPr/>
        </p:nvSpPr>
        <p:spPr>
          <a:xfrm>
            <a:off x="0" y="4725144"/>
            <a:ext cx="12192796" cy="216024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89" name="Google Shape;2089;p95"/>
          <p:cNvSpPr/>
          <p:nvPr/>
        </p:nvSpPr>
        <p:spPr>
          <a:xfrm>
            <a:off x="903614" y="3402184"/>
            <a:ext cx="2340000" cy="1224000"/>
          </a:xfrm>
          <a:prstGeom prst="rect">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90" name="Google Shape;2090;p95"/>
          <p:cNvSpPr/>
          <p:nvPr/>
        </p:nvSpPr>
        <p:spPr>
          <a:xfrm rot="-5400000">
            <a:off x="2554676" y="1628799"/>
            <a:ext cx="1280015" cy="195133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91" name="Google Shape;2091;p95"/>
          <p:cNvSpPr/>
          <p:nvPr/>
        </p:nvSpPr>
        <p:spPr>
          <a:xfrm>
            <a:off x="4899692" y="1737591"/>
            <a:ext cx="2340000" cy="1224000"/>
          </a:xfrm>
          <a:prstGeom prst="rect">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595959"/>
              </a:solidFill>
              <a:latin typeface="Arial"/>
              <a:ea typeface="Arial"/>
              <a:cs typeface="Arial"/>
              <a:sym typeface="Arial"/>
            </a:endParaRPr>
          </a:p>
        </p:txBody>
      </p:sp>
      <p:sp>
        <p:nvSpPr>
          <p:cNvPr id="2092" name="Google Shape;2092;p95"/>
          <p:cNvSpPr/>
          <p:nvPr/>
        </p:nvSpPr>
        <p:spPr>
          <a:xfrm>
            <a:off x="7706521" y="2047094"/>
            <a:ext cx="2340000" cy="1224000"/>
          </a:xfrm>
          <a:prstGeom prst="rect">
            <a:avLst/>
          </a:prstGeom>
          <a:solidFill>
            <a:schemeClr val="lt1"/>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93" name="Google Shape;2093;p95"/>
          <p:cNvSpPr/>
          <p:nvPr/>
        </p:nvSpPr>
        <p:spPr>
          <a:xfrm>
            <a:off x="8914006" y="3402184"/>
            <a:ext cx="2340000" cy="1224000"/>
          </a:xfrm>
          <a:prstGeom prst="rect">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2094" name="Google Shape;2094;p95"/>
          <p:cNvCxnSpPr>
            <a:endCxn id="2091" idx="2"/>
          </p:cNvCxnSpPr>
          <p:nvPr/>
        </p:nvCxnSpPr>
        <p:spPr>
          <a:xfrm rot="10800000">
            <a:off x="6069692" y="2961591"/>
            <a:ext cx="0" cy="1027200"/>
          </a:xfrm>
          <a:prstGeom prst="straightConnector1">
            <a:avLst/>
          </a:prstGeom>
          <a:noFill/>
          <a:ln w="25400" cap="flat" cmpd="sng">
            <a:solidFill>
              <a:schemeClr val="accent1"/>
            </a:solidFill>
            <a:prstDash val="dot"/>
            <a:miter lim="800000"/>
            <a:headEnd type="none" w="sm" len="sm"/>
            <a:tailEnd type="triangle" w="med" len="med"/>
          </a:ln>
        </p:spPr>
      </p:cxnSp>
      <p:cxnSp>
        <p:nvCxnSpPr>
          <p:cNvPr id="2095" name="Google Shape;2095;p95"/>
          <p:cNvCxnSpPr/>
          <p:nvPr/>
        </p:nvCxnSpPr>
        <p:spPr>
          <a:xfrm rot="10800000">
            <a:off x="3315699" y="4000132"/>
            <a:ext cx="1539600" cy="459300"/>
          </a:xfrm>
          <a:prstGeom prst="bentConnector3">
            <a:avLst>
              <a:gd name="adj1" fmla="val 50001"/>
            </a:avLst>
          </a:prstGeom>
          <a:noFill/>
          <a:ln w="25400" cap="flat" cmpd="sng">
            <a:solidFill>
              <a:schemeClr val="accent3"/>
            </a:solidFill>
            <a:prstDash val="dot"/>
            <a:miter lim="800000"/>
            <a:headEnd type="none" w="sm" len="sm"/>
            <a:tailEnd type="triangle" w="med" len="med"/>
          </a:ln>
        </p:spPr>
      </p:cxnSp>
      <p:grpSp>
        <p:nvGrpSpPr>
          <p:cNvPr id="2096" name="Google Shape;2096;p95"/>
          <p:cNvGrpSpPr/>
          <p:nvPr/>
        </p:nvGrpSpPr>
        <p:grpSpPr>
          <a:xfrm>
            <a:off x="1099946" y="3555781"/>
            <a:ext cx="1986248" cy="916813"/>
            <a:chOff x="6533674" y="3357955"/>
            <a:chExt cx="1785368" cy="916813"/>
          </a:xfrm>
        </p:grpSpPr>
        <p:sp>
          <p:nvSpPr>
            <p:cNvPr id="2097" name="Google Shape;2097;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595959"/>
                  </a:solidFill>
                  <a:latin typeface="Arial"/>
                  <a:ea typeface="Arial"/>
                  <a:cs typeface="Arial"/>
                  <a:sym typeface="Arial"/>
                </a:rPr>
                <a:t>Get a modern PowerPoint  Presentation that is beautifully designed.</a:t>
              </a:r>
              <a:endParaRPr/>
            </a:p>
          </p:txBody>
        </p:sp>
        <p:sp>
          <p:nvSpPr>
            <p:cNvPr id="2098" name="Google Shape;2098;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595959"/>
                  </a:solidFill>
                  <a:latin typeface="Arial"/>
                  <a:ea typeface="Arial"/>
                  <a:cs typeface="Arial"/>
                  <a:sym typeface="Arial"/>
                </a:rPr>
                <a:t>Content  Here</a:t>
              </a:r>
              <a:endParaRPr sz="1200" b="1">
                <a:solidFill>
                  <a:srgbClr val="595959"/>
                </a:solidFill>
                <a:latin typeface="Arial"/>
                <a:ea typeface="Arial"/>
                <a:cs typeface="Arial"/>
                <a:sym typeface="Arial"/>
              </a:endParaRPr>
            </a:p>
          </p:txBody>
        </p:sp>
      </p:grpSp>
      <p:sp>
        <p:nvSpPr>
          <p:cNvPr id="2099" name="Google Shape;2099;p95"/>
          <p:cNvSpPr/>
          <p:nvPr/>
        </p:nvSpPr>
        <p:spPr>
          <a:xfrm>
            <a:off x="2092863" y="2047094"/>
            <a:ext cx="2340000" cy="1224000"/>
          </a:xfrm>
          <a:prstGeom prst="rect">
            <a:avLst/>
          </a:prstGeom>
          <a:solidFill>
            <a:schemeClr val="lt1"/>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endParaRPr sz="2700">
              <a:solidFill>
                <a:schemeClr val="lt1"/>
              </a:solidFill>
              <a:latin typeface="Arial"/>
              <a:ea typeface="Arial"/>
              <a:cs typeface="Arial"/>
              <a:sym typeface="Arial"/>
            </a:endParaRPr>
          </a:p>
        </p:txBody>
      </p:sp>
      <p:sp>
        <p:nvSpPr>
          <p:cNvPr id="2100" name="Google Shape;2100;p95"/>
          <p:cNvSpPr/>
          <p:nvPr/>
        </p:nvSpPr>
        <p:spPr>
          <a:xfrm>
            <a:off x="1674566" y="4865516"/>
            <a:ext cx="2340000" cy="1281600"/>
          </a:xfrm>
          <a:prstGeom prst="rect">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101" name="Google Shape;2101;p95"/>
          <p:cNvSpPr/>
          <p:nvPr/>
        </p:nvSpPr>
        <p:spPr>
          <a:xfrm>
            <a:off x="8124810" y="4923116"/>
            <a:ext cx="2340000" cy="1224000"/>
          </a:xfrm>
          <a:prstGeom prst="rect">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2102" name="Google Shape;2102;p95"/>
          <p:cNvCxnSpPr/>
          <p:nvPr/>
        </p:nvCxnSpPr>
        <p:spPr>
          <a:xfrm flipH="1">
            <a:off x="4138470" y="5415412"/>
            <a:ext cx="1158000" cy="379200"/>
          </a:xfrm>
          <a:prstGeom prst="bentConnector3">
            <a:avLst>
              <a:gd name="adj1" fmla="val -1002"/>
            </a:avLst>
          </a:prstGeom>
          <a:noFill/>
          <a:ln w="25400" cap="flat" cmpd="sng">
            <a:solidFill>
              <a:schemeClr val="lt1"/>
            </a:solidFill>
            <a:prstDash val="dot"/>
            <a:miter lim="800000"/>
            <a:headEnd type="none" w="sm" len="sm"/>
            <a:tailEnd type="triangle" w="med" len="med"/>
          </a:ln>
        </p:spPr>
      </p:cxnSp>
      <p:cxnSp>
        <p:nvCxnSpPr>
          <p:cNvPr id="2103" name="Google Shape;2103;p95"/>
          <p:cNvCxnSpPr/>
          <p:nvPr/>
        </p:nvCxnSpPr>
        <p:spPr>
          <a:xfrm>
            <a:off x="6913936" y="5415412"/>
            <a:ext cx="1087800" cy="379200"/>
          </a:xfrm>
          <a:prstGeom prst="bentConnector3">
            <a:avLst>
              <a:gd name="adj1" fmla="val -1659"/>
            </a:avLst>
          </a:prstGeom>
          <a:noFill/>
          <a:ln w="25400" cap="flat" cmpd="sng">
            <a:solidFill>
              <a:schemeClr val="lt1"/>
            </a:solidFill>
            <a:prstDash val="dot"/>
            <a:miter lim="800000"/>
            <a:headEnd type="none" w="sm" len="sm"/>
            <a:tailEnd type="triangle" w="med" len="med"/>
          </a:ln>
        </p:spPr>
      </p:cxnSp>
      <p:cxnSp>
        <p:nvCxnSpPr>
          <p:cNvPr id="2104" name="Google Shape;2104;p95"/>
          <p:cNvCxnSpPr/>
          <p:nvPr/>
        </p:nvCxnSpPr>
        <p:spPr>
          <a:xfrm rot="10800000" flipH="1">
            <a:off x="7284080" y="4000130"/>
            <a:ext cx="1539600" cy="459300"/>
          </a:xfrm>
          <a:prstGeom prst="bentConnector3">
            <a:avLst>
              <a:gd name="adj1" fmla="val 50001"/>
            </a:avLst>
          </a:prstGeom>
          <a:noFill/>
          <a:ln w="25400" cap="flat" cmpd="sng">
            <a:solidFill>
              <a:schemeClr val="accent3"/>
            </a:solidFill>
            <a:prstDash val="dot"/>
            <a:miter lim="800000"/>
            <a:headEnd type="none" w="sm" len="sm"/>
            <a:tailEnd type="triangle" w="med" len="med"/>
          </a:ln>
        </p:spPr>
      </p:cxnSp>
      <p:grpSp>
        <p:nvGrpSpPr>
          <p:cNvPr id="2105" name="Google Shape;2105;p95"/>
          <p:cNvGrpSpPr/>
          <p:nvPr/>
        </p:nvGrpSpPr>
        <p:grpSpPr>
          <a:xfrm>
            <a:off x="2269739" y="2200691"/>
            <a:ext cx="1986248" cy="916813"/>
            <a:chOff x="6533674" y="3357955"/>
            <a:chExt cx="1785368" cy="916813"/>
          </a:xfrm>
        </p:grpSpPr>
        <p:sp>
          <p:nvSpPr>
            <p:cNvPr id="2106" name="Google Shape;2106;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595959"/>
                  </a:solidFill>
                  <a:latin typeface="Arial"/>
                  <a:ea typeface="Arial"/>
                  <a:cs typeface="Arial"/>
                  <a:sym typeface="Arial"/>
                </a:rPr>
                <a:t>Get a modern PowerPoint  Presentation that is beautifully designed.</a:t>
              </a:r>
              <a:endParaRPr/>
            </a:p>
          </p:txBody>
        </p:sp>
        <p:sp>
          <p:nvSpPr>
            <p:cNvPr id="2107" name="Google Shape;2107;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rgbClr val="595959"/>
                  </a:solidFill>
                  <a:latin typeface="Arial"/>
                  <a:ea typeface="Arial"/>
                  <a:cs typeface="Arial"/>
                  <a:sym typeface="Arial"/>
                </a:rPr>
                <a:t>Content  Here</a:t>
              </a:r>
              <a:endParaRPr sz="1200" b="1">
                <a:solidFill>
                  <a:srgbClr val="595959"/>
                </a:solidFill>
                <a:latin typeface="Arial"/>
                <a:ea typeface="Arial"/>
                <a:cs typeface="Arial"/>
                <a:sym typeface="Arial"/>
              </a:endParaRPr>
            </a:p>
          </p:txBody>
        </p:sp>
      </p:grpSp>
      <p:grpSp>
        <p:nvGrpSpPr>
          <p:cNvPr id="2108" name="Google Shape;2108;p95"/>
          <p:cNvGrpSpPr/>
          <p:nvPr/>
        </p:nvGrpSpPr>
        <p:grpSpPr>
          <a:xfrm>
            <a:off x="1851442" y="5047913"/>
            <a:ext cx="1986248" cy="916813"/>
            <a:chOff x="6533674" y="3357955"/>
            <a:chExt cx="1785368" cy="916813"/>
          </a:xfrm>
        </p:grpSpPr>
        <p:sp>
          <p:nvSpPr>
            <p:cNvPr id="2109" name="Google Shape;2109;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a:p>
          </p:txBody>
        </p:sp>
        <p:sp>
          <p:nvSpPr>
            <p:cNvPr id="2110" name="Google Shape;2110;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grpSp>
      <p:grpSp>
        <p:nvGrpSpPr>
          <p:cNvPr id="2111" name="Google Shape;2111;p95"/>
          <p:cNvGrpSpPr/>
          <p:nvPr/>
        </p:nvGrpSpPr>
        <p:grpSpPr>
          <a:xfrm>
            <a:off x="9090882" y="3555781"/>
            <a:ext cx="1986248" cy="916813"/>
            <a:chOff x="6533674" y="3357955"/>
            <a:chExt cx="1785368" cy="916813"/>
          </a:xfrm>
        </p:grpSpPr>
        <p:sp>
          <p:nvSpPr>
            <p:cNvPr id="2112" name="Google Shape;2112;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595959"/>
                  </a:solidFill>
                  <a:latin typeface="Arial"/>
                  <a:ea typeface="Arial"/>
                  <a:cs typeface="Arial"/>
                  <a:sym typeface="Arial"/>
                </a:rPr>
                <a:t>Get a modern PowerPoint  Presentation that is beautifully designed.</a:t>
              </a:r>
              <a:endParaRPr/>
            </a:p>
          </p:txBody>
        </p:sp>
        <p:sp>
          <p:nvSpPr>
            <p:cNvPr id="2113" name="Google Shape;2113;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Content  Here</a:t>
              </a:r>
              <a:endParaRPr sz="1200" b="1">
                <a:solidFill>
                  <a:srgbClr val="595959"/>
                </a:solidFill>
                <a:latin typeface="Arial"/>
                <a:ea typeface="Arial"/>
                <a:cs typeface="Arial"/>
                <a:sym typeface="Arial"/>
              </a:endParaRPr>
            </a:p>
          </p:txBody>
        </p:sp>
      </p:grpSp>
      <p:grpSp>
        <p:nvGrpSpPr>
          <p:cNvPr id="2114" name="Google Shape;2114;p95"/>
          <p:cNvGrpSpPr/>
          <p:nvPr/>
        </p:nvGrpSpPr>
        <p:grpSpPr>
          <a:xfrm>
            <a:off x="7883397" y="2200691"/>
            <a:ext cx="1986248" cy="916813"/>
            <a:chOff x="6533674" y="3357955"/>
            <a:chExt cx="1785368" cy="916813"/>
          </a:xfrm>
        </p:grpSpPr>
        <p:sp>
          <p:nvSpPr>
            <p:cNvPr id="2115" name="Google Shape;2115;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595959"/>
                  </a:solidFill>
                  <a:latin typeface="Arial"/>
                  <a:ea typeface="Arial"/>
                  <a:cs typeface="Arial"/>
                  <a:sym typeface="Arial"/>
                </a:rPr>
                <a:t>Get a modern PowerPoint  Presentation that is beautifully designed.</a:t>
              </a:r>
              <a:endParaRPr/>
            </a:p>
          </p:txBody>
        </p:sp>
        <p:sp>
          <p:nvSpPr>
            <p:cNvPr id="2116" name="Google Shape;2116;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595959"/>
                  </a:solidFill>
                  <a:latin typeface="Arial"/>
                  <a:ea typeface="Arial"/>
                  <a:cs typeface="Arial"/>
                  <a:sym typeface="Arial"/>
                </a:rPr>
                <a:t>Content  Here</a:t>
              </a:r>
              <a:endParaRPr sz="1200" b="1">
                <a:solidFill>
                  <a:srgbClr val="595959"/>
                </a:solidFill>
                <a:latin typeface="Arial"/>
                <a:ea typeface="Arial"/>
                <a:cs typeface="Arial"/>
                <a:sym typeface="Arial"/>
              </a:endParaRPr>
            </a:p>
          </p:txBody>
        </p:sp>
      </p:grpSp>
      <p:grpSp>
        <p:nvGrpSpPr>
          <p:cNvPr id="2117" name="Google Shape;2117;p95"/>
          <p:cNvGrpSpPr/>
          <p:nvPr/>
        </p:nvGrpSpPr>
        <p:grpSpPr>
          <a:xfrm>
            <a:off x="8301686" y="5076713"/>
            <a:ext cx="1986248" cy="916813"/>
            <a:chOff x="6533674" y="3357955"/>
            <a:chExt cx="1785368" cy="916813"/>
          </a:xfrm>
        </p:grpSpPr>
        <p:sp>
          <p:nvSpPr>
            <p:cNvPr id="2118" name="Google Shape;2118;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a:t>
              </a:r>
              <a:endParaRPr/>
            </a:p>
          </p:txBody>
        </p:sp>
        <p:sp>
          <p:nvSpPr>
            <p:cNvPr id="2119" name="Google Shape;2119;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grpSp>
      <p:grpSp>
        <p:nvGrpSpPr>
          <p:cNvPr id="2120" name="Google Shape;2120;p95"/>
          <p:cNvGrpSpPr/>
          <p:nvPr/>
        </p:nvGrpSpPr>
        <p:grpSpPr>
          <a:xfrm>
            <a:off x="5076568" y="1891188"/>
            <a:ext cx="1986248" cy="916813"/>
            <a:chOff x="6533674" y="3357955"/>
            <a:chExt cx="1785368" cy="916813"/>
          </a:xfrm>
        </p:grpSpPr>
        <p:sp>
          <p:nvSpPr>
            <p:cNvPr id="2121" name="Google Shape;2121;p95"/>
            <p:cNvSpPr txBox="1"/>
            <p:nvPr/>
          </p:nvSpPr>
          <p:spPr>
            <a:xfrm>
              <a:off x="6533674" y="3628437"/>
              <a:ext cx="1785368"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595959"/>
                  </a:solidFill>
                  <a:latin typeface="Arial"/>
                  <a:ea typeface="Arial"/>
                  <a:cs typeface="Arial"/>
                  <a:sym typeface="Arial"/>
                </a:rPr>
                <a:t>Get a modern PowerPoint  Presentation that is beautifully designed.</a:t>
              </a:r>
              <a:endParaRPr/>
            </a:p>
          </p:txBody>
        </p:sp>
        <p:sp>
          <p:nvSpPr>
            <p:cNvPr id="2122" name="Google Shape;2122;p95"/>
            <p:cNvSpPr txBox="1"/>
            <p:nvPr/>
          </p:nvSpPr>
          <p:spPr>
            <a:xfrm>
              <a:off x="6533674" y="3357955"/>
              <a:ext cx="1785368"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595959"/>
                  </a:solidFill>
                  <a:latin typeface="Arial"/>
                  <a:ea typeface="Arial"/>
                  <a:cs typeface="Arial"/>
                  <a:sym typeface="Arial"/>
                </a:rPr>
                <a:t>Content  Here</a:t>
              </a:r>
              <a:endParaRPr sz="1200" b="1">
                <a:solidFill>
                  <a:srgbClr val="595959"/>
                </a:solidFill>
                <a:latin typeface="Arial"/>
                <a:ea typeface="Arial"/>
                <a:cs typeface="Arial"/>
                <a:sym typeface="Arial"/>
              </a:endParaRPr>
            </a:p>
          </p:txBody>
        </p:sp>
      </p:grpSp>
      <p:grpSp>
        <p:nvGrpSpPr>
          <p:cNvPr id="2123" name="Google Shape;2123;p95"/>
          <p:cNvGrpSpPr/>
          <p:nvPr/>
        </p:nvGrpSpPr>
        <p:grpSpPr>
          <a:xfrm>
            <a:off x="4520398" y="3773336"/>
            <a:ext cx="3116823" cy="1712483"/>
            <a:chOff x="-548507" y="477868"/>
            <a:chExt cx="11570450" cy="6357177"/>
          </a:xfrm>
        </p:grpSpPr>
        <p:sp>
          <p:nvSpPr>
            <p:cNvPr id="2124" name="Google Shape;2124;p95"/>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95"/>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95"/>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95"/>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95"/>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29" name="Google Shape;2129;p95"/>
            <p:cNvGrpSpPr/>
            <p:nvPr/>
          </p:nvGrpSpPr>
          <p:grpSpPr>
            <a:xfrm>
              <a:off x="1606" y="6382978"/>
              <a:ext cx="413937" cy="115242"/>
              <a:chOff x="5955" y="6353672"/>
              <a:chExt cx="413937" cy="115242"/>
            </a:xfrm>
          </p:grpSpPr>
          <p:sp>
            <p:nvSpPr>
              <p:cNvPr id="2130" name="Google Shape;2130;p9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1" name="Google Shape;2131;p95"/>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32" name="Google Shape;2132;p95"/>
            <p:cNvGrpSpPr/>
            <p:nvPr/>
          </p:nvGrpSpPr>
          <p:grpSpPr>
            <a:xfrm>
              <a:off x="9855291" y="6381600"/>
              <a:ext cx="885989" cy="115242"/>
              <a:chOff x="5955" y="6353672"/>
              <a:chExt cx="413937" cy="115242"/>
            </a:xfrm>
          </p:grpSpPr>
          <p:sp>
            <p:nvSpPr>
              <p:cNvPr id="2133" name="Google Shape;2133;p9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4" name="Google Shape;2134;p95"/>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35" name="Google Shape;2135;p95"/>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36" name="Google Shape;2136;p95"/>
          <p:cNvGrpSpPr/>
          <p:nvPr/>
        </p:nvGrpSpPr>
        <p:grpSpPr>
          <a:xfrm>
            <a:off x="5305803" y="3990169"/>
            <a:ext cx="1618100" cy="1196242"/>
            <a:chOff x="9838117" y="2916560"/>
            <a:chExt cx="2324346" cy="1718362"/>
          </a:xfrm>
        </p:grpSpPr>
        <p:grpSp>
          <p:nvGrpSpPr>
            <p:cNvPr id="2137" name="Google Shape;2137;p95"/>
            <p:cNvGrpSpPr/>
            <p:nvPr/>
          </p:nvGrpSpPr>
          <p:grpSpPr>
            <a:xfrm>
              <a:off x="9838117" y="2916560"/>
              <a:ext cx="2324346" cy="1718362"/>
              <a:chOff x="9839517" y="2664537"/>
              <a:chExt cx="4551811" cy="3365099"/>
            </a:xfrm>
          </p:grpSpPr>
          <p:grpSp>
            <p:nvGrpSpPr>
              <p:cNvPr id="2138" name="Google Shape;2138;p95"/>
              <p:cNvGrpSpPr/>
              <p:nvPr/>
            </p:nvGrpSpPr>
            <p:grpSpPr>
              <a:xfrm>
                <a:off x="9952130" y="2664537"/>
                <a:ext cx="3431897" cy="2675013"/>
                <a:chOff x="9952130" y="2664537"/>
                <a:chExt cx="3431897" cy="2675013"/>
              </a:xfrm>
            </p:grpSpPr>
            <p:sp>
              <p:nvSpPr>
                <p:cNvPr id="2139" name="Google Shape;2139;p95"/>
                <p:cNvSpPr/>
                <p:nvPr/>
              </p:nvSpPr>
              <p:spPr>
                <a:xfrm rot="6820098">
                  <a:off x="12103251" y="2553136"/>
                  <a:ext cx="433277" cy="1473747"/>
                </a:xfrm>
                <a:prstGeom prst="trapezoid">
                  <a:avLst>
                    <a:gd name="adj" fmla="val 11476"/>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40" name="Google Shape;2140;p95"/>
                <p:cNvGrpSpPr/>
                <p:nvPr/>
              </p:nvGrpSpPr>
              <p:grpSpPr>
                <a:xfrm>
                  <a:off x="10521434" y="2664537"/>
                  <a:ext cx="1474914" cy="1119700"/>
                  <a:chOff x="10521434" y="2664537"/>
                  <a:chExt cx="1474914" cy="1119700"/>
                </a:xfrm>
              </p:grpSpPr>
              <p:sp>
                <p:nvSpPr>
                  <p:cNvPr id="2141" name="Google Shape;2141;p95"/>
                  <p:cNvSpPr/>
                  <p:nvPr/>
                </p:nvSpPr>
                <p:spPr>
                  <a:xfrm rot="-1800000">
                    <a:off x="10541428" y="2992155"/>
                    <a:ext cx="1434926" cy="464463"/>
                  </a:xfrm>
                  <a:prstGeom prst="roundRect">
                    <a:avLst>
                      <a:gd name="adj" fmla="val 50000"/>
                    </a:avLst>
                  </a:pr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2" name="Google Shape;2142;p95"/>
                  <p:cNvSpPr/>
                  <p:nvPr/>
                </p:nvSpPr>
                <p:spPr>
                  <a:xfrm>
                    <a:off x="11562170" y="289569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43" name="Google Shape;2143;p95"/>
                <p:cNvGrpSpPr/>
                <p:nvPr/>
              </p:nvGrpSpPr>
              <p:grpSpPr>
                <a:xfrm>
                  <a:off x="9952130" y="3161699"/>
                  <a:ext cx="1701441" cy="1714639"/>
                  <a:chOff x="9952130" y="3161699"/>
                  <a:chExt cx="1701441" cy="1714639"/>
                </a:xfrm>
              </p:grpSpPr>
              <p:sp>
                <p:nvSpPr>
                  <p:cNvPr id="2144" name="Google Shape;2144;p95"/>
                  <p:cNvSpPr/>
                  <p:nvPr/>
                </p:nvSpPr>
                <p:spPr>
                  <a:xfrm rot="-2423699">
                    <a:off x="10226072" y="3384119"/>
                    <a:ext cx="1153558" cy="1269798"/>
                  </a:xfrm>
                  <a:custGeom>
                    <a:avLst/>
                    <a:gdLst/>
                    <a:ahLst/>
                    <a:cxnLst/>
                    <a:rect l="l" t="t" r="r" b="b"/>
                    <a:pathLst>
                      <a:path w="1153558" h="1269798" extrusionOk="0">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7D5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5" name="Google Shape;2145;p95"/>
                  <p:cNvSpPr/>
                  <p:nvPr/>
                </p:nvSpPr>
                <p:spPr>
                  <a:xfrm>
                    <a:off x="10701546" y="3417653"/>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46" name="Google Shape;2146;p95"/>
                <p:cNvGrpSpPr/>
                <p:nvPr/>
              </p:nvGrpSpPr>
              <p:grpSpPr>
                <a:xfrm rot="5400000">
                  <a:off x="12509125" y="3435921"/>
                  <a:ext cx="989342" cy="760462"/>
                  <a:chOff x="10999279" y="2698471"/>
                  <a:chExt cx="989342" cy="760462"/>
                </a:xfrm>
              </p:grpSpPr>
              <p:sp>
                <p:nvSpPr>
                  <p:cNvPr id="2147" name="Google Shape;2147;p95"/>
                  <p:cNvSpPr/>
                  <p:nvPr/>
                </p:nvSpPr>
                <p:spPr>
                  <a:xfrm>
                    <a:off x="11237298" y="2698471"/>
                    <a:ext cx="712934" cy="329046"/>
                  </a:xfrm>
                  <a:custGeom>
                    <a:avLst/>
                    <a:gdLst/>
                    <a:ahLst/>
                    <a:cxnLst/>
                    <a:rect l="l" t="t" r="r" b="b"/>
                    <a:pathLst>
                      <a:path w="371475" h="171450" extrusionOk="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8" name="Google Shape;2148;p95"/>
                  <p:cNvSpPr/>
                  <p:nvPr/>
                </p:nvSpPr>
                <p:spPr>
                  <a:xfrm>
                    <a:off x="11293968" y="3075046"/>
                    <a:ext cx="694653" cy="383887"/>
                  </a:xfrm>
                  <a:custGeom>
                    <a:avLst/>
                    <a:gdLst/>
                    <a:ahLst/>
                    <a:cxnLst/>
                    <a:rect l="l" t="t" r="r" b="b"/>
                    <a:pathLst>
                      <a:path w="361950" h="200025" extrusionOk="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9" name="Google Shape;2149;p95"/>
                  <p:cNvSpPr/>
                  <p:nvPr/>
                </p:nvSpPr>
                <p:spPr>
                  <a:xfrm>
                    <a:off x="10999279" y="2942227"/>
                    <a:ext cx="457009" cy="457009"/>
                  </a:xfrm>
                  <a:custGeom>
                    <a:avLst/>
                    <a:gdLst/>
                    <a:ahLst/>
                    <a:cxnLst/>
                    <a:rect l="l" t="t" r="r" b="b"/>
                    <a:pathLst>
                      <a:path w="238125" h="238125" extrusionOk="0">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50" name="Google Shape;2150;p95"/>
                <p:cNvGrpSpPr/>
                <p:nvPr/>
              </p:nvGrpSpPr>
              <p:grpSpPr>
                <a:xfrm>
                  <a:off x="10095620" y="4304882"/>
                  <a:ext cx="1425867" cy="1034668"/>
                  <a:chOff x="10095620" y="4304882"/>
                  <a:chExt cx="1425867" cy="1034668"/>
                </a:xfrm>
              </p:grpSpPr>
              <p:sp>
                <p:nvSpPr>
                  <p:cNvPr id="2151" name="Google Shape;2151;p95"/>
                  <p:cNvSpPr/>
                  <p:nvPr/>
                </p:nvSpPr>
                <p:spPr>
                  <a:xfrm>
                    <a:off x="10226256" y="4304882"/>
                    <a:ext cx="1133382" cy="914017"/>
                  </a:xfrm>
                  <a:custGeom>
                    <a:avLst/>
                    <a:gdLst/>
                    <a:ahLst/>
                    <a:cxnLst/>
                    <a:rect l="l" t="t" r="r" b="b"/>
                    <a:pathLst>
                      <a:path w="590550" h="476250" extrusionOk="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2" name="Google Shape;2152;p95"/>
                  <p:cNvSpPr/>
                  <p:nvPr/>
                </p:nvSpPr>
                <p:spPr>
                  <a:xfrm>
                    <a:off x="10095620" y="5083625"/>
                    <a:ext cx="1425867" cy="255925"/>
                  </a:xfrm>
                  <a:custGeom>
                    <a:avLst/>
                    <a:gdLst/>
                    <a:ahLst/>
                    <a:cxnLst/>
                    <a:rect l="l" t="t" r="r" b="b"/>
                    <a:pathLst>
                      <a:path w="742950" h="133350" extrusionOk="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3" name="Google Shape;2153;p95"/>
                  <p:cNvSpPr/>
                  <p:nvPr/>
                </p:nvSpPr>
                <p:spPr>
                  <a:xfrm>
                    <a:off x="10701546" y="441106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154" name="Google Shape;2154;p95"/>
              <p:cNvGrpSpPr/>
              <p:nvPr/>
            </p:nvGrpSpPr>
            <p:grpSpPr>
              <a:xfrm>
                <a:off x="9839517" y="5316702"/>
                <a:ext cx="4551811" cy="712934"/>
                <a:chOff x="2716823" y="4480799"/>
                <a:chExt cx="5838092" cy="914400"/>
              </a:xfrm>
            </p:grpSpPr>
            <p:grpSp>
              <p:nvGrpSpPr>
                <p:cNvPr id="2155" name="Google Shape;2155;p95"/>
                <p:cNvGrpSpPr/>
                <p:nvPr/>
              </p:nvGrpSpPr>
              <p:grpSpPr>
                <a:xfrm>
                  <a:off x="2716823" y="4480799"/>
                  <a:ext cx="5838092" cy="914400"/>
                  <a:chOff x="175847" y="4480799"/>
                  <a:chExt cx="8801100" cy="914400"/>
                </a:xfrm>
              </p:grpSpPr>
              <p:sp>
                <p:nvSpPr>
                  <p:cNvPr id="2156" name="Google Shape;2156;p95"/>
                  <p:cNvSpPr/>
                  <p:nvPr/>
                </p:nvSpPr>
                <p:spPr>
                  <a:xfrm>
                    <a:off x="175847" y="4480799"/>
                    <a:ext cx="8801100" cy="9144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7" name="Google Shape;2157;p95"/>
                  <p:cNvSpPr/>
                  <p:nvPr/>
                </p:nvSpPr>
                <p:spPr>
                  <a:xfrm>
                    <a:off x="352032" y="4595617"/>
                    <a:ext cx="8448730" cy="684764"/>
                  </a:xfrm>
                  <a:prstGeom prst="roundRect">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58" name="Google Shape;2158;p95"/>
                <p:cNvGrpSpPr/>
                <p:nvPr/>
              </p:nvGrpSpPr>
              <p:grpSpPr>
                <a:xfrm>
                  <a:off x="2954961" y="4660680"/>
                  <a:ext cx="5376674" cy="563948"/>
                  <a:chOff x="3193903" y="4660680"/>
                  <a:chExt cx="5376674" cy="563948"/>
                </a:xfrm>
              </p:grpSpPr>
              <p:sp>
                <p:nvSpPr>
                  <p:cNvPr id="2159" name="Google Shape;2159;p95"/>
                  <p:cNvSpPr/>
                  <p:nvPr/>
                </p:nvSpPr>
                <p:spPr>
                  <a:xfrm>
                    <a:off x="3193903"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0" name="Google Shape;2160;p95"/>
                  <p:cNvSpPr/>
                  <p:nvPr/>
                </p:nvSpPr>
                <p:spPr>
                  <a:xfrm>
                    <a:off x="3996024"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1" name="Google Shape;2161;p95"/>
                  <p:cNvSpPr/>
                  <p:nvPr/>
                </p:nvSpPr>
                <p:spPr>
                  <a:xfrm>
                    <a:off x="4798145"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95"/>
                  <p:cNvSpPr/>
                  <p:nvPr/>
                </p:nvSpPr>
                <p:spPr>
                  <a:xfrm>
                    <a:off x="5600266"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95"/>
                  <p:cNvSpPr/>
                  <p:nvPr/>
                </p:nvSpPr>
                <p:spPr>
                  <a:xfrm>
                    <a:off x="6402387"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95"/>
                  <p:cNvSpPr/>
                  <p:nvPr/>
                </p:nvSpPr>
                <p:spPr>
                  <a:xfrm>
                    <a:off x="7204508"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95"/>
                  <p:cNvSpPr/>
                  <p:nvPr/>
                </p:nvSpPr>
                <p:spPr>
                  <a:xfrm>
                    <a:off x="8006629"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2166" name="Google Shape;2166;p95"/>
            <p:cNvSpPr/>
            <p:nvPr/>
          </p:nvSpPr>
          <p:spPr>
            <a:xfrm>
              <a:off x="1092744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95"/>
            <p:cNvSpPr/>
            <p:nvPr/>
          </p:nvSpPr>
          <p:spPr>
            <a:xfrm>
              <a:off x="1117427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95"/>
            <p:cNvSpPr/>
            <p:nvPr/>
          </p:nvSpPr>
          <p:spPr>
            <a:xfrm>
              <a:off x="1142111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95"/>
            <p:cNvSpPr/>
            <p:nvPr/>
          </p:nvSpPr>
          <p:spPr>
            <a:xfrm>
              <a:off x="1166794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70" name="Google Shape;2170;p95"/>
          <p:cNvSpPr/>
          <p:nvPr/>
        </p:nvSpPr>
        <p:spPr>
          <a:xfrm>
            <a:off x="6479955" y="3960784"/>
            <a:ext cx="549158" cy="404260"/>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Business Understanding</a:t>
            </a:r>
            <a:endParaRPr sz="3600"/>
          </a:p>
        </p:txBody>
      </p:sp>
      <p:sp>
        <p:nvSpPr>
          <p:cNvPr id="450" name="Google Shape;450;p33"/>
          <p:cNvSpPr/>
          <p:nvPr/>
        </p:nvSpPr>
        <p:spPr>
          <a:xfrm>
            <a:off x="5141805" y="1436076"/>
            <a:ext cx="1912500" cy="1912500"/>
          </a:xfrm>
          <a:prstGeom prst="ellipse">
            <a:avLst/>
          </a:prstGeom>
          <a:solidFill>
            <a:srgbClr val="3F3F3F">
              <a:alpha val="29800"/>
            </a:srgbClr>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cxnSp>
        <p:nvCxnSpPr>
          <p:cNvPr id="451" name="Google Shape;451;p33"/>
          <p:cNvCxnSpPr/>
          <p:nvPr/>
        </p:nvCxnSpPr>
        <p:spPr>
          <a:xfrm rot="10800000">
            <a:off x="4919000" y="2341025"/>
            <a:ext cx="2438700" cy="0"/>
          </a:xfrm>
          <a:prstGeom prst="straightConnector1">
            <a:avLst/>
          </a:prstGeom>
          <a:noFill/>
          <a:ln w="25400" cap="flat" cmpd="sng">
            <a:solidFill>
              <a:srgbClr val="3F3F3F"/>
            </a:solidFill>
            <a:prstDash val="dot"/>
            <a:miter lim="800000"/>
            <a:headEnd type="triangle" w="med" len="med"/>
            <a:tailEnd type="triangle" w="med" len="med"/>
          </a:ln>
        </p:spPr>
      </p:cxnSp>
      <p:sp>
        <p:nvSpPr>
          <p:cNvPr id="452" name="Google Shape;452;p33"/>
          <p:cNvSpPr/>
          <p:nvPr/>
        </p:nvSpPr>
        <p:spPr>
          <a:xfrm>
            <a:off x="5387000" y="1681984"/>
            <a:ext cx="1404000" cy="1404000"/>
          </a:xfrm>
          <a:prstGeom prst="ellipse">
            <a:avLst/>
          </a:prstGeom>
          <a:solidFill>
            <a:schemeClr val="accent4"/>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sp>
        <p:nvSpPr>
          <p:cNvPr id="453" name="Google Shape;453;p33"/>
          <p:cNvSpPr/>
          <p:nvPr/>
        </p:nvSpPr>
        <p:spPr>
          <a:xfrm>
            <a:off x="5513000" y="1807984"/>
            <a:ext cx="1152000" cy="1152000"/>
          </a:xfrm>
          <a:prstGeom prst="ellipse">
            <a:avLst/>
          </a:prstGeom>
          <a:solidFill>
            <a:schemeClr val="accent4"/>
          </a:solidFill>
          <a:ln w="9525"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Arial"/>
              <a:ea typeface="Arial"/>
              <a:cs typeface="Arial"/>
              <a:sym typeface="Arial"/>
            </a:endParaRPr>
          </a:p>
        </p:txBody>
      </p:sp>
      <p:grpSp>
        <p:nvGrpSpPr>
          <p:cNvPr id="454" name="Google Shape;454;p33"/>
          <p:cNvGrpSpPr/>
          <p:nvPr/>
        </p:nvGrpSpPr>
        <p:grpSpPr>
          <a:xfrm>
            <a:off x="1038401" y="1510027"/>
            <a:ext cx="3340359" cy="2189497"/>
            <a:chOff x="3021861" y="4283314"/>
            <a:chExt cx="2049300" cy="2189497"/>
          </a:xfrm>
        </p:grpSpPr>
        <p:sp>
          <p:nvSpPr>
            <p:cNvPr id="455" name="Google Shape;455;p33"/>
            <p:cNvSpPr txBox="1"/>
            <p:nvPr/>
          </p:nvSpPr>
          <p:spPr>
            <a:xfrm>
              <a:off x="3021861" y="4560311"/>
              <a:ext cx="2049300" cy="191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Calibri"/>
                <a:ea typeface="Calibri"/>
                <a:cs typeface="Calibri"/>
                <a:sym typeface="Calibri"/>
              </a:endParaRPr>
            </a:p>
            <a:p>
              <a:pPr marL="0" marR="0" lvl="0" indent="0" algn="l" rtl="0">
                <a:spcBef>
                  <a:spcPts val="0"/>
                </a:spcBef>
                <a:spcAft>
                  <a:spcPts val="0"/>
                </a:spcAft>
                <a:buNone/>
              </a:pPr>
              <a:r>
                <a:rPr lang="en-US" sz="1800">
                  <a:solidFill>
                    <a:srgbClr val="3F3F3F"/>
                  </a:solidFill>
                  <a:latin typeface="Calibri"/>
                  <a:ea typeface="Calibri"/>
                  <a:cs typeface="Calibri"/>
                  <a:sym typeface="Calibri"/>
                </a:rPr>
                <a:t>gathering components and parts needed for the manufacture of a particular product as a kit</a:t>
              </a:r>
              <a:endParaRPr sz="1800">
                <a:latin typeface="Calibri"/>
                <a:ea typeface="Calibri"/>
                <a:cs typeface="Calibri"/>
                <a:sym typeface="Calibri"/>
              </a:endParaRPr>
            </a:p>
          </p:txBody>
        </p:sp>
        <p:sp>
          <p:nvSpPr>
            <p:cNvPr id="456" name="Google Shape;456;p33"/>
            <p:cNvSpPr txBox="1"/>
            <p:nvPr/>
          </p:nvSpPr>
          <p:spPr>
            <a:xfrm>
              <a:off x="3027882" y="4283314"/>
              <a:ext cx="18708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3F3F3F"/>
                  </a:solidFill>
                  <a:latin typeface="Calibri"/>
                  <a:ea typeface="Calibri"/>
                  <a:cs typeface="Calibri"/>
                  <a:sym typeface="Calibri"/>
                </a:rPr>
                <a:t>What is Kitting?</a:t>
              </a:r>
              <a:endParaRPr sz="2000" b="1">
                <a:solidFill>
                  <a:srgbClr val="3F3F3F"/>
                </a:solidFill>
                <a:latin typeface="Calibri"/>
                <a:ea typeface="Calibri"/>
                <a:cs typeface="Calibri"/>
                <a:sym typeface="Calibri"/>
              </a:endParaRPr>
            </a:p>
          </p:txBody>
        </p:sp>
      </p:grpSp>
      <p:sp>
        <p:nvSpPr>
          <p:cNvPr id="457" name="Google Shape;457;p33"/>
          <p:cNvSpPr txBox="1"/>
          <p:nvPr/>
        </p:nvSpPr>
        <p:spPr>
          <a:xfrm>
            <a:off x="2067500" y="5831600"/>
            <a:ext cx="80430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a:solidFill>
                  <a:srgbClr val="3F3F3F"/>
                </a:solidFill>
              </a:rPr>
              <a:t>Car parts are picked to assemble car components (i.e car seat)  </a:t>
            </a:r>
            <a:endParaRPr sz="1800" b="1">
              <a:solidFill>
                <a:srgbClr val="3F3F3F"/>
              </a:solidFill>
            </a:endParaRPr>
          </a:p>
        </p:txBody>
      </p:sp>
      <p:grpSp>
        <p:nvGrpSpPr>
          <p:cNvPr id="458" name="Google Shape;458;p33"/>
          <p:cNvGrpSpPr/>
          <p:nvPr/>
        </p:nvGrpSpPr>
        <p:grpSpPr>
          <a:xfrm>
            <a:off x="8522162" y="1540437"/>
            <a:ext cx="3145289" cy="1322738"/>
            <a:chOff x="2984536" y="4273436"/>
            <a:chExt cx="1929625" cy="1322738"/>
          </a:xfrm>
        </p:grpSpPr>
        <p:sp>
          <p:nvSpPr>
            <p:cNvPr id="459" name="Google Shape;459;p33"/>
            <p:cNvSpPr txBox="1"/>
            <p:nvPr/>
          </p:nvSpPr>
          <p:spPr>
            <a:xfrm>
              <a:off x="2993861" y="4551874"/>
              <a:ext cx="1920300" cy="104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F3F3F"/>
                </a:solidFill>
                <a:latin typeface="Calibri"/>
                <a:ea typeface="Calibri"/>
                <a:cs typeface="Calibri"/>
                <a:sym typeface="Calibri"/>
              </a:endParaRPr>
            </a:p>
            <a:p>
              <a:pPr marL="0" marR="0" lvl="0" indent="0" algn="l" rtl="0">
                <a:spcBef>
                  <a:spcPts val="0"/>
                </a:spcBef>
                <a:spcAft>
                  <a:spcPts val="0"/>
                </a:spcAft>
                <a:buNone/>
              </a:pPr>
              <a:r>
                <a:rPr lang="en-US" sz="1800">
                  <a:solidFill>
                    <a:srgbClr val="3F3F3F"/>
                  </a:solidFill>
                  <a:latin typeface="Calibri"/>
                  <a:ea typeface="Calibri"/>
                  <a:cs typeface="Calibri"/>
                  <a:sym typeface="Calibri"/>
                </a:rPr>
                <a:t>General Motors Lansing Factory  </a:t>
              </a:r>
              <a:endParaRPr sz="1800">
                <a:latin typeface="Calibri"/>
                <a:ea typeface="Calibri"/>
                <a:cs typeface="Calibri"/>
                <a:sym typeface="Calibri"/>
              </a:endParaRPr>
            </a:p>
          </p:txBody>
        </p:sp>
        <p:sp>
          <p:nvSpPr>
            <p:cNvPr id="460" name="Google Shape;460;p33"/>
            <p:cNvSpPr txBox="1"/>
            <p:nvPr/>
          </p:nvSpPr>
          <p:spPr>
            <a:xfrm>
              <a:off x="2984536" y="4273436"/>
              <a:ext cx="1870800" cy="36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3F3F3F"/>
                  </a:solidFill>
                  <a:latin typeface="Calibri"/>
                  <a:ea typeface="Calibri"/>
                  <a:cs typeface="Calibri"/>
                  <a:sym typeface="Calibri"/>
                </a:rPr>
                <a:t>Who are the customers?</a:t>
              </a:r>
              <a:endParaRPr sz="2000" b="1">
                <a:solidFill>
                  <a:srgbClr val="3F3F3F"/>
                </a:solidFill>
                <a:latin typeface="Calibri"/>
                <a:ea typeface="Calibri"/>
                <a:cs typeface="Calibri"/>
                <a:sym typeface="Calibri"/>
              </a:endParaRPr>
            </a:p>
          </p:txBody>
        </p:sp>
      </p:grpSp>
      <p:grpSp>
        <p:nvGrpSpPr>
          <p:cNvPr id="461" name="Google Shape;461;p33"/>
          <p:cNvGrpSpPr/>
          <p:nvPr/>
        </p:nvGrpSpPr>
        <p:grpSpPr>
          <a:xfrm>
            <a:off x="5733264" y="2002575"/>
            <a:ext cx="880557" cy="655729"/>
            <a:chOff x="970334" y="886028"/>
            <a:chExt cx="8012348" cy="5966596"/>
          </a:xfrm>
        </p:grpSpPr>
        <p:sp>
          <p:nvSpPr>
            <p:cNvPr id="462" name="Google Shape;462;p33"/>
            <p:cNvSpPr/>
            <p:nvPr/>
          </p:nvSpPr>
          <p:spPr>
            <a:xfrm>
              <a:off x="970334" y="1485859"/>
              <a:ext cx="5488021" cy="4644957"/>
            </a:xfrm>
            <a:custGeom>
              <a:avLst/>
              <a:gdLst/>
              <a:ahLst/>
              <a:cxnLst/>
              <a:rect l="l" t="t" r="r" b="b"/>
              <a:pathLst>
                <a:path w="5488021" h="4644957" extrusionOk="0">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p33"/>
            <p:cNvSpPr/>
            <p:nvPr/>
          </p:nvSpPr>
          <p:spPr>
            <a:xfrm>
              <a:off x="6558874" y="886028"/>
              <a:ext cx="2423808" cy="4174787"/>
            </a:xfrm>
            <a:custGeom>
              <a:avLst/>
              <a:gdLst/>
              <a:ahLst/>
              <a:cxnLst/>
              <a:rect l="l" t="t" r="r" b="b"/>
              <a:pathLst>
                <a:path w="2423808" h="4174787" extrusionOk="0">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p33"/>
            <p:cNvSpPr/>
            <p:nvPr/>
          </p:nvSpPr>
          <p:spPr>
            <a:xfrm>
              <a:off x="4808706" y="5068443"/>
              <a:ext cx="1629383" cy="1775298"/>
            </a:xfrm>
            <a:custGeom>
              <a:avLst/>
              <a:gdLst/>
              <a:ahLst/>
              <a:cxnLst/>
              <a:rect l="l" t="t" r="r" b="b"/>
              <a:pathLst>
                <a:path w="1629382" h="1775297" extrusionOk="0">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33"/>
            <p:cNvSpPr/>
            <p:nvPr/>
          </p:nvSpPr>
          <p:spPr>
            <a:xfrm>
              <a:off x="1665189" y="5304305"/>
              <a:ext cx="1426723" cy="1548319"/>
            </a:xfrm>
            <a:custGeom>
              <a:avLst/>
              <a:gdLst/>
              <a:ahLst/>
              <a:cxnLst/>
              <a:rect l="l" t="t" r="r" b="b"/>
              <a:pathLst>
                <a:path w="1426723" h="1548319" extrusionOk="0">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466" name="Google Shape;466;p33"/>
          <p:cNvPicPr preferRelativeResize="0"/>
          <p:nvPr/>
        </p:nvPicPr>
        <p:blipFill>
          <a:blip r:embed="rId3">
            <a:alphaModFix/>
          </a:blip>
          <a:stretch>
            <a:fillRect/>
          </a:stretch>
        </p:blipFill>
        <p:spPr>
          <a:xfrm>
            <a:off x="1106632" y="3467098"/>
            <a:ext cx="2505074" cy="1857375"/>
          </a:xfrm>
          <a:prstGeom prst="rect">
            <a:avLst/>
          </a:prstGeom>
          <a:noFill/>
          <a:ln>
            <a:noFill/>
          </a:ln>
        </p:spPr>
      </p:pic>
      <p:pic>
        <p:nvPicPr>
          <p:cNvPr id="467" name="Google Shape;467;p33"/>
          <p:cNvPicPr preferRelativeResize="0"/>
          <p:nvPr/>
        </p:nvPicPr>
        <p:blipFill>
          <a:blip r:embed="rId4">
            <a:alphaModFix/>
          </a:blip>
          <a:stretch>
            <a:fillRect/>
          </a:stretch>
        </p:blipFill>
        <p:spPr>
          <a:xfrm>
            <a:off x="4919007" y="3428998"/>
            <a:ext cx="2571750" cy="1933575"/>
          </a:xfrm>
          <a:prstGeom prst="rect">
            <a:avLst/>
          </a:prstGeom>
          <a:noFill/>
          <a:ln>
            <a:noFill/>
          </a:ln>
        </p:spPr>
      </p:pic>
      <p:pic>
        <p:nvPicPr>
          <p:cNvPr id="468" name="Google Shape;468;p33"/>
          <p:cNvPicPr preferRelativeResize="0"/>
          <p:nvPr/>
        </p:nvPicPr>
        <p:blipFill>
          <a:blip r:embed="rId5">
            <a:alphaModFix/>
          </a:blip>
          <a:stretch>
            <a:fillRect/>
          </a:stretch>
        </p:blipFill>
        <p:spPr>
          <a:xfrm>
            <a:off x="8646307" y="3467098"/>
            <a:ext cx="2505075" cy="1857375"/>
          </a:xfrm>
          <a:prstGeom prst="rect">
            <a:avLst/>
          </a:prstGeom>
          <a:noFill/>
          <a:ln>
            <a:noFill/>
          </a:ln>
        </p:spPr>
      </p:pic>
      <p:pic>
        <p:nvPicPr>
          <p:cNvPr id="469" name="Google Shape;469;p33"/>
          <p:cNvPicPr preferRelativeResize="0"/>
          <p:nvPr/>
        </p:nvPicPr>
        <p:blipFill rotWithShape="1">
          <a:blip r:embed="rId6">
            <a:alphaModFix/>
          </a:blip>
          <a:srcRect t="20532" b="28944"/>
          <a:stretch/>
        </p:blipFill>
        <p:spPr>
          <a:xfrm>
            <a:off x="9734550" y="0"/>
            <a:ext cx="2457450" cy="619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2174"/>
        <p:cNvGrpSpPr/>
        <p:nvPr/>
      </p:nvGrpSpPr>
      <p:grpSpPr>
        <a:xfrm>
          <a:off x="0" y="0"/>
          <a:ext cx="0" cy="0"/>
          <a:chOff x="0" y="0"/>
          <a:chExt cx="0" cy="0"/>
        </a:xfrm>
      </p:grpSpPr>
      <p:sp>
        <p:nvSpPr>
          <p:cNvPr id="2175" name="Google Shape;2175;p96"/>
          <p:cNvSpPr txBox="1"/>
          <p:nvPr/>
        </p:nvSpPr>
        <p:spPr>
          <a:xfrm>
            <a:off x="1098591" y="864898"/>
            <a:ext cx="2952328" cy="2006238"/>
          </a:xfrm>
          <a:prstGeom prst="rect">
            <a:avLst/>
          </a:prstGeom>
          <a:noFill/>
          <a:ln>
            <a:noFill/>
          </a:ln>
        </p:spPr>
        <p:txBody>
          <a:bodyPr spcFirstLastPara="1" wrap="square" lIns="91425" tIns="45700" rIns="91425" bIns="45700" anchor="ctr" anchorCtr="0">
            <a:noAutofit/>
          </a:bodyPr>
          <a:lstStyle/>
          <a:p>
            <a:pPr marL="0" marR="0" lvl="0" indent="0" algn="r" rtl="0">
              <a:lnSpc>
                <a:spcPct val="110000"/>
              </a:lnSpc>
              <a:spcBef>
                <a:spcPts val="0"/>
              </a:spcBef>
              <a:spcAft>
                <a:spcPts val="0"/>
              </a:spcAft>
              <a:buClr>
                <a:srgbClr val="3F3F3F"/>
              </a:buClr>
              <a:buSzPts val="3600"/>
              <a:buFont typeface="Arial"/>
              <a:buNone/>
            </a:pPr>
            <a:r>
              <a:rPr lang="en-US" sz="3600" b="1">
                <a:solidFill>
                  <a:srgbClr val="3F3F3F"/>
                </a:solidFill>
                <a:latin typeface="Arial"/>
                <a:ea typeface="Arial"/>
                <a:cs typeface="Arial"/>
                <a:sym typeface="Arial"/>
              </a:rPr>
              <a:t>Simple</a:t>
            </a:r>
            <a:endParaRPr/>
          </a:p>
          <a:p>
            <a:pPr marL="0" marR="0" lvl="0" indent="0" algn="r" rtl="0">
              <a:lnSpc>
                <a:spcPct val="110000"/>
              </a:lnSpc>
              <a:spcBef>
                <a:spcPts val="720"/>
              </a:spcBef>
              <a:spcAft>
                <a:spcPts val="0"/>
              </a:spcAft>
              <a:buClr>
                <a:srgbClr val="3F3F3F"/>
              </a:buClr>
              <a:buSzPts val="3600"/>
              <a:buFont typeface="Arial"/>
              <a:buNone/>
            </a:pPr>
            <a:r>
              <a:rPr lang="en-US" sz="3600" b="1">
                <a:solidFill>
                  <a:srgbClr val="3F3F3F"/>
                </a:solidFill>
                <a:latin typeface="Arial"/>
                <a:ea typeface="Arial"/>
                <a:cs typeface="Arial"/>
                <a:sym typeface="Arial"/>
              </a:rPr>
              <a:t> </a:t>
            </a:r>
            <a:r>
              <a:rPr lang="en-US" sz="3600" b="1">
                <a:solidFill>
                  <a:schemeClr val="accent1"/>
                </a:solidFill>
                <a:latin typeface="Arial"/>
                <a:ea typeface="Arial"/>
                <a:cs typeface="Arial"/>
                <a:sym typeface="Arial"/>
              </a:rPr>
              <a:t>Portfolio </a:t>
            </a:r>
            <a:r>
              <a:rPr lang="en-US" sz="3600" b="1">
                <a:solidFill>
                  <a:srgbClr val="3F3F3F"/>
                </a:solidFill>
                <a:latin typeface="Arial"/>
                <a:ea typeface="Arial"/>
                <a:cs typeface="Arial"/>
                <a:sym typeface="Arial"/>
              </a:rPr>
              <a:t>Presentation</a:t>
            </a:r>
            <a:endParaRPr/>
          </a:p>
        </p:txBody>
      </p:sp>
      <p:sp>
        <p:nvSpPr>
          <p:cNvPr id="2176" name="Google Shape;2176;p96"/>
          <p:cNvSpPr txBox="1"/>
          <p:nvPr/>
        </p:nvSpPr>
        <p:spPr>
          <a:xfrm>
            <a:off x="1098591" y="2955634"/>
            <a:ext cx="2952328"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b="1">
                <a:solidFill>
                  <a:srgbClr val="3F3F3F"/>
                </a:solidFill>
                <a:latin typeface="Arial"/>
                <a:ea typeface="Arial"/>
                <a:cs typeface="Arial"/>
                <a:sym typeface="Arial"/>
              </a:rPr>
              <a:t>Easy to change colors, photos and Text. </a:t>
            </a:r>
            <a:endParaRPr/>
          </a:p>
        </p:txBody>
      </p:sp>
      <p:sp>
        <p:nvSpPr>
          <p:cNvPr id="2177" name="Google Shape;2177;p96"/>
          <p:cNvSpPr txBox="1"/>
          <p:nvPr/>
        </p:nvSpPr>
        <p:spPr>
          <a:xfrm>
            <a:off x="739687" y="3563352"/>
            <a:ext cx="3311233" cy="212365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You can simply impress your audience and add a unique zing and appeal to your Presentations. </a:t>
            </a:r>
            <a:endParaRPr/>
          </a:p>
        </p:txBody>
      </p:sp>
      <p:sp>
        <p:nvSpPr>
          <p:cNvPr id="2178" name="Google Shape;2178;p96"/>
          <p:cNvSpPr txBox="1"/>
          <p:nvPr/>
        </p:nvSpPr>
        <p:spPr>
          <a:xfrm>
            <a:off x="8917392" y="1373237"/>
            <a:ext cx="1682435"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3F3F3F"/>
                </a:solidFill>
                <a:latin typeface="Arial"/>
                <a:ea typeface="Arial"/>
                <a:cs typeface="Arial"/>
                <a:sym typeface="Arial"/>
              </a:rPr>
              <a:t>Get a modern PowerPoint  Presentation that is beautifully designed.</a:t>
            </a:r>
            <a:endParaRPr sz="1400" b="1">
              <a:solidFill>
                <a:srgbClr val="3F3F3F"/>
              </a:solidFill>
              <a:latin typeface="Arial"/>
              <a:ea typeface="Arial"/>
              <a:cs typeface="Arial"/>
              <a:sym typeface="Arial"/>
            </a:endParaRPr>
          </a:p>
        </p:txBody>
      </p:sp>
      <p:sp>
        <p:nvSpPr>
          <p:cNvPr id="2179" name="Google Shape;2179;p96"/>
          <p:cNvSpPr/>
          <p:nvPr/>
        </p:nvSpPr>
        <p:spPr>
          <a:xfrm>
            <a:off x="5396781" y="4308259"/>
            <a:ext cx="1682435"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595959"/>
                </a:solidFill>
                <a:latin typeface="Arial"/>
                <a:ea typeface="Arial"/>
                <a:cs typeface="Arial"/>
                <a:sym typeface="Arial"/>
              </a:rPr>
              <a:t>You can simply impress your audience and add a unique zing and appeal. </a:t>
            </a:r>
            <a:endParaRPr sz="1400" b="1">
              <a:solidFill>
                <a:schemeClr val="dk1"/>
              </a:solidFill>
              <a:latin typeface="Arial"/>
              <a:ea typeface="Arial"/>
              <a:cs typeface="Arial"/>
              <a:sym typeface="Arial"/>
            </a:endParaRPr>
          </a:p>
        </p:txBody>
      </p:sp>
      <p:sp>
        <p:nvSpPr>
          <p:cNvPr id="2180" name="Google Shape;2180;p96"/>
          <p:cNvSpPr>
            <a:spLocks noGrp="1"/>
          </p:cNvSpPr>
          <p:nvPr>
            <p:ph type="pic" idx="2"/>
          </p:nvPr>
        </p:nvSpPr>
        <p:spPr>
          <a:xfrm>
            <a:off x="4544297" y="553701"/>
            <a:ext cx="3387405" cy="2808624"/>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2181" name="Google Shape;2181;p96"/>
          <p:cNvSpPr>
            <a:spLocks noGrp="1"/>
          </p:cNvSpPr>
          <p:nvPr>
            <p:ph type="pic" idx="3"/>
          </p:nvPr>
        </p:nvSpPr>
        <p:spPr>
          <a:xfrm>
            <a:off x="8064908" y="3488723"/>
            <a:ext cx="3387405" cy="2808624"/>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2185"/>
        <p:cNvGrpSpPr/>
        <p:nvPr/>
      </p:nvGrpSpPr>
      <p:grpSpPr>
        <a:xfrm>
          <a:off x="0" y="0"/>
          <a:ext cx="0" cy="0"/>
          <a:chOff x="0" y="0"/>
          <a:chExt cx="0" cy="0"/>
        </a:xfrm>
      </p:grpSpPr>
      <p:grpSp>
        <p:nvGrpSpPr>
          <p:cNvPr id="2186" name="Google Shape;2186;p97"/>
          <p:cNvGrpSpPr/>
          <p:nvPr/>
        </p:nvGrpSpPr>
        <p:grpSpPr>
          <a:xfrm>
            <a:off x="3222662" y="1716497"/>
            <a:ext cx="5746678" cy="3381006"/>
            <a:chOff x="635000" y="1382713"/>
            <a:chExt cx="7869238" cy="4572000"/>
          </a:xfrm>
        </p:grpSpPr>
        <p:sp>
          <p:nvSpPr>
            <p:cNvPr id="2187" name="Google Shape;2187;p97"/>
            <p:cNvSpPr/>
            <p:nvPr/>
          </p:nvSpPr>
          <p:spPr>
            <a:xfrm>
              <a:off x="811213" y="3267075"/>
              <a:ext cx="7478713" cy="2654300"/>
            </a:xfrm>
            <a:custGeom>
              <a:avLst/>
              <a:gdLst/>
              <a:ahLst/>
              <a:cxnLst/>
              <a:rect l="l" t="t" r="r" b="b"/>
              <a:pathLst>
                <a:path w="4711" h="1672" extrusionOk="0">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8" name="Google Shape;2188;p97"/>
            <p:cNvSpPr/>
            <p:nvPr/>
          </p:nvSpPr>
          <p:spPr>
            <a:xfrm>
              <a:off x="635000" y="2108200"/>
              <a:ext cx="7697788" cy="3846513"/>
            </a:xfrm>
            <a:custGeom>
              <a:avLst/>
              <a:gdLst/>
              <a:ahLst/>
              <a:cxnLst/>
              <a:rect l="l" t="t" r="r" b="b"/>
              <a:pathLst>
                <a:path w="4849" h="2423" extrusionOk="0">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9" name="Google Shape;2189;p97"/>
            <p:cNvSpPr/>
            <p:nvPr/>
          </p:nvSpPr>
          <p:spPr>
            <a:xfrm>
              <a:off x="1595438" y="1790700"/>
              <a:ext cx="6908800" cy="3509963"/>
            </a:xfrm>
            <a:custGeom>
              <a:avLst/>
              <a:gdLst/>
              <a:ahLst/>
              <a:cxnLst/>
              <a:rect l="l" t="t" r="r" b="b"/>
              <a:pathLst>
                <a:path w="4352" h="2211" extrusionOk="0">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0" name="Google Shape;2190;p97"/>
            <p:cNvSpPr/>
            <p:nvPr/>
          </p:nvSpPr>
          <p:spPr>
            <a:xfrm>
              <a:off x="2097088" y="1382713"/>
              <a:ext cx="4552950" cy="1549400"/>
            </a:xfrm>
            <a:custGeom>
              <a:avLst/>
              <a:gdLst/>
              <a:ahLst/>
              <a:cxnLst/>
              <a:rect l="l" t="t" r="r" b="b"/>
              <a:pathLst>
                <a:path w="2868" h="976" extrusionOk="0">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91" name="Google Shape;2191;p9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sp>
        <p:nvSpPr>
          <p:cNvPr id="2192" name="Google Shape;2192;p97"/>
          <p:cNvSpPr/>
          <p:nvPr/>
        </p:nvSpPr>
        <p:spPr>
          <a:xfrm>
            <a:off x="730915" y="5308497"/>
            <a:ext cx="482763" cy="4827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grpSp>
        <p:nvGrpSpPr>
          <p:cNvPr id="2193" name="Google Shape;2193;p97"/>
          <p:cNvGrpSpPr/>
          <p:nvPr/>
        </p:nvGrpSpPr>
        <p:grpSpPr>
          <a:xfrm>
            <a:off x="1254019" y="5348664"/>
            <a:ext cx="1692000" cy="926443"/>
            <a:chOff x="1254019" y="5143184"/>
            <a:chExt cx="1692000" cy="926443"/>
          </a:xfrm>
        </p:grpSpPr>
        <p:sp>
          <p:nvSpPr>
            <p:cNvPr id="2194" name="Google Shape;2194;p97"/>
            <p:cNvSpPr txBox="1"/>
            <p:nvPr/>
          </p:nvSpPr>
          <p:spPr>
            <a:xfrm>
              <a:off x="1254019" y="5607962"/>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 </a:t>
              </a:r>
              <a:endParaRPr sz="1200">
                <a:solidFill>
                  <a:srgbClr val="3F3F3F"/>
                </a:solidFill>
                <a:latin typeface="Arial"/>
                <a:ea typeface="Arial"/>
                <a:cs typeface="Arial"/>
                <a:sym typeface="Arial"/>
              </a:endParaRPr>
            </a:p>
          </p:txBody>
        </p:sp>
        <p:sp>
          <p:nvSpPr>
            <p:cNvPr id="2195" name="Google Shape;2195;p97"/>
            <p:cNvSpPr txBox="1"/>
            <p:nvPr/>
          </p:nvSpPr>
          <p:spPr>
            <a:xfrm>
              <a:off x="1254019" y="5143184"/>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Contents </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Performance</a:t>
              </a:r>
              <a:endParaRPr sz="1200">
                <a:solidFill>
                  <a:srgbClr val="3F3F3F"/>
                </a:solidFill>
                <a:latin typeface="Arial"/>
                <a:ea typeface="Arial"/>
                <a:cs typeface="Arial"/>
                <a:sym typeface="Arial"/>
              </a:endParaRPr>
            </a:p>
          </p:txBody>
        </p:sp>
      </p:grpSp>
      <p:sp>
        <p:nvSpPr>
          <p:cNvPr id="2196" name="Google Shape;2196;p97"/>
          <p:cNvSpPr/>
          <p:nvPr/>
        </p:nvSpPr>
        <p:spPr>
          <a:xfrm>
            <a:off x="3570763" y="5308497"/>
            <a:ext cx="482763" cy="48276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grpSp>
        <p:nvGrpSpPr>
          <p:cNvPr id="2197" name="Google Shape;2197;p97"/>
          <p:cNvGrpSpPr/>
          <p:nvPr/>
        </p:nvGrpSpPr>
        <p:grpSpPr>
          <a:xfrm>
            <a:off x="4093867" y="5335951"/>
            <a:ext cx="1692000" cy="926443"/>
            <a:chOff x="4530549" y="5130471"/>
            <a:chExt cx="1692000" cy="926443"/>
          </a:xfrm>
        </p:grpSpPr>
        <p:sp>
          <p:nvSpPr>
            <p:cNvPr id="2198" name="Google Shape;2198;p97"/>
            <p:cNvSpPr txBox="1"/>
            <p:nvPr/>
          </p:nvSpPr>
          <p:spPr>
            <a:xfrm>
              <a:off x="4530549" y="5595249"/>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a:t>
              </a:r>
              <a:endParaRPr sz="1200">
                <a:solidFill>
                  <a:srgbClr val="3F3F3F"/>
                </a:solidFill>
                <a:latin typeface="Arial"/>
                <a:ea typeface="Arial"/>
                <a:cs typeface="Arial"/>
                <a:sym typeface="Arial"/>
              </a:endParaRPr>
            </a:p>
          </p:txBody>
        </p:sp>
        <p:sp>
          <p:nvSpPr>
            <p:cNvPr id="2199" name="Google Shape;2199;p97"/>
            <p:cNvSpPr txBox="1"/>
            <p:nvPr/>
          </p:nvSpPr>
          <p:spPr>
            <a:xfrm>
              <a:off x="4530549" y="5130471"/>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Contents </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Performance</a:t>
              </a:r>
              <a:endParaRPr sz="1200">
                <a:solidFill>
                  <a:srgbClr val="3F3F3F"/>
                </a:solidFill>
                <a:latin typeface="Arial"/>
                <a:ea typeface="Arial"/>
                <a:cs typeface="Arial"/>
                <a:sym typeface="Arial"/>
              </a:endParaRPr>
            </a:p>
          </p:txBody>
        </p:sp>
      </p:grpSp>
      <p:sp>
        <p:nvSpPr>
          <p:cNvPr id="2200" name="Google Shape;2200;p97"/>
          <p:cNvSpPr/>
          <p:nvPr/>
        </p:nvSpPr>
        <p:spPr>
          <a:xfrm>
            <a:off x="6410611" y="5308497"/>
            <a:ext cx="482763" cy="4827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grpSp>
        <p:nvGrpSpPr>
          <p:cNvPr id="2201" name="Google Shape;2201;p97"/>
          <p:cNvGrpSpPr/>
          <p:nvPr/>
        </p:nvGrpSpPr>
        <p:grpSpPr>
          <a:xfrm>
            <a:off x="6933715" y="5332763"/>
            <a:ext cx="1692000" cy="926443"/>
            <a:chOff x="6690464" y="5127283"/>
            <a:chExt cx="1692000" cy="926443"/>
          </a:xfrm>
        </p:grpSpPr>
        <p:sp>
          <p:nvSpPr>
            <p:cNvPr id="2202" name="Google Shape;2202;p97"/>
            <p:cNvSpPr txBox="1"/>
            <p:nvPr/>
          </p:nvSpPr>
          <p:spPr>
            <a:xfrm>
              <a:off x="6690464" y="5592061"/>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a:t>
              </a:r>
              <a:endParaRPr sz="1200">
                <a:solidFill>
                  <a:srgbClr val="3F3F3F"/>
                </a:solidFill>
                <a:latin typeface="Arial"/>
                <a:ea typeface="Arial"/>
                <a:cs typeface="Arial"/>
                <a:sym typeface="Arial"/>
              </a:endParaRPr>
            </a:p>
          </p:txBody>
        </p:sp>
        <p:sp>
          <p:nvSpPr>
            <p:cNvPr id="2203" name="Google Shape;2203;p97"/>
            <p:cNvSpPr txBox="1"/>
            <p:nvPr/>
          </p:nvSpPr>
          <p:spPr>
            <a:xfrm>
              <a:off x="6690464" y="5127283"/>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Contents </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Performance</a:t>
              </a:r>
              <a:endParaRPr sz="1200">
                <a:solidFill>
                  <a:srgbClr val="3F3F3F"/>
                </a:solidFill>
                <a:latin typeface="Arial"/>
                <a:ea typeface="Arial"/>
                <a:cs typeface="Arial"/>
                <a:sym typeface="Arial"/>
              </a:endParaRPr>
            </a:p>
          </p:txBody>
        </p:sp>
      </p:grpSp>
      <p:sp>
        <p:nvSpPr>
          <p:cNvPr id="2204" name="Google Shape;2204;p97"/>
          <p:cNvSpPr/>
          <p:nvPr/>
        </p:nvSpPr>
        <p:spPr>
          <a:xfrm>
            <a:off x="9250459" y="5308497"/>
            <a:ext cx="482763" cy="4827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grpSp>
        <p:nvGrpSpPr>
          <p:cNvPr id="2205" name="Google Shape;2205;p97"/>
          <p:cNvGrpSpPr/>
          <p:nvPr/>
        </p:nvGrpSpPr>
        <p:grpSpPr>
          <a:xfrm>
            <a:off x="9773564" y="5310525"/>
            <a:ext cx="1692000" cy="926443"/>
            <a:chOff x="8850379" y="5105045"/>
            <a:chExt cx="1692000" cy="926443"/>
          </a:xfrm>
        </p:grpSpPr>
        <p:sp>
          <p:nvSpPr>
            <p:cNvPr id="2206" name="Google Shape;2206;p97"/>
            <p:cNvSpPr txBox="1"/>
            <p:nvPr/>
          </p:nvSpPr>
          <p:spPr>
            <a:xfrm>
              <a:off x="8850379" y="5569823"/>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Easy to change colors, photos and Text.</a:t>
              </a:r>
              <a:endParaRPr sz="1200">
                <a:solidFill>
                  <a:srgbClr val="3F3F3F"/>
                </a:solidFill>
                <a:latin typeface="Arial"/>
                <a:ea typeface="Arial"/>
                <a:cs typeface="Arial"/>
                <a:sym typeface="Arial"/>
              </a:endParaRPr>
            </a:p>
          </p:txBody>
        </p:sp>
        <p:sp>
          <p:nvSpPr>
            <p:cNvPr id="2207" name="Google Shape;2207;p97"/>
            <p:cNvSpPr txBox="1"/>
            <p:nvPr/>
          </p:nvSpPr>
          <p:spPr>
            <a:xfrm>
              <a:off x="8850379" y="5105045"/>
              <a:ext cx="1692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Contents </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Performance</a:t>
              </a:r>
              <a:endParaRPr sz="1200">
                <a:solidFill>
                  <a:srgbClr val="3F3F3F"/>
                </a:solidFill>
                <a:latin typeface="Arial"/>
                <a:ea typeface="Arial"/>
                <a:cs typeface="Arial"/>
                <a:sym typeface="Arial"/>
              </a:endParaRPr>
            </a:p>
          </p:txBody>
        </p:sp>
      </p:grpSp>
      <p:sp>
        <p:nvSpPr>
          <p:cNvPr id="2208" name="Google Shape;2208;p97"/>
          <p:cNvSpPr/>
          <p:nvPr/>
        </p:nvSpPr>
        <p:spPr>
          <a:xfrm>
            <a:off x="3842295" y="2478911"/>
            <a:ext cx="1008112" cy="1008112"/>
          </a:xfrm>
          <a:prstGeom prst="ellipse">
            <a:avLst/>
          </a:prstGeom>
          <a:solidFill>
            <a:schemeClr val="accent4">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cxnSp>
        <p:nvCxnSpPr>
          <p:cNvPr id="2209" name="Google Shape;2209;p97"/>
          <p:cNvCxnSpPr>
            <a:stCxn id="2210" idx="0"/>
            <a:endCxn id="2208" idx="0"/>
          </p:cNvCxnSpPr>
          <p:nvPr/>
        </p:nvCxnSpPr>
        <p:spPr>
          <a:xfrm rot="-5400000">
            <a:off x="3165600" y="1458409"/>
            <a:ext cx="160200" cy="2201100"/>
          </a:xfrm>
          <a:prstGeom prst="bentConnector3">
            <a:avLst>
              <a:gd name="adj1" fmla="val 368896"/>
            </a:avLst>
          </a:prstGeom>
          <a:noFill/>
          <a:ln w="19050" cap="flat" cmpd="sng">
            <a:solidFill>
              <a:schemeClr val="accent4">
                <a:alpha val="68627"/>
              </a:schemeClr>
            </a:solidFill>
            <a:prstDash val="dash"/>
            <a:miter lim="800000"/>
            <a:headEnd type="oval" w="med" len="med"/>
            <a:tailEnd type="none" w="sm" len="sm"/>
          </a:ln>
        </p:spPr>
      </p:cxnSp>
      <p:pic>
        <p:nvPicPr>
          <p:cNvPr id="2211" name="Google Shape;2211;p97"/>
          <p:cNvPicPr preferRelativeResize="0"/>
          <p:nvPr/>
        </p:nvPicPr>
        <p:blipFill rotWithShape="1">
          <a:blip r:embed="rId3">
            <a:alphaModFix/>
          </a:blip>
          <a:srcRect/>
          <a:stretch/>
        </p:blipFill>
        <p:spPr>
          <a:xfrm>
            <a:off x="630250" y="2481380"/>
            <a:ext cx="924253" cy="995730"/>
          </a:xfrm>
          <a:prstGeom prst="rect">
            <a:avLst/>
          </a:prstGeom>
          <a:noFill/>
          <a:ln>
            <a:noFill/>
          </a:ln>
        </p:spPr>
      </p:pic>
      <p:grpSp>
        <p:nvGrpSpPr>
          <p:cNvPr id="2212" name="Google Shape;2212;p97"/>
          <p:cNvGrpSpPr/>
          <p:nvPr/>
        </p:nvGrpSpPr>
        <p:grpSpPr>
          <a:xfrm>
            <a:off x="1461150" y="2639059"/>
            <a:ext cx="1368000" cy="680372"/>
            <a:chOff x="1461150" y="2929298"/>
            <a:chExt cx="1368000" cy="680372"/>
          </a:xfrm>
        </p:grpSpPr>
        <p:sp>
          <p:nvSpPr>
            <p:cNvPr id="2210" name="Google Shape;2210;p97"/>
            <p:cNvSpPr txBox="1"/>
            <p:nvPr/>
          </p:nvSpPr>
          <p:spPr>
            <a:xfrm>
              <a:off x="1461150" y="2929298"/>
              <a:ext cx="1368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Country</a:t>
              </a:r>
              <a:endParaRPr/>
            </a:p>
          </p:txBody>
        </p:sp>
        <p:sp>
          <p:nvSpPr>
            <p:cNvPr id="2213" name="Google Shape;2213;p97"/>
            <p:cNvSpPr txBox="1"/>
            <p:nvPr/>
          </p:nvSpPr>
          <p:spPr>
            <a:xfrm>
              <a:off x="1461150" y="3148005"/>
              <a:ext cx="1368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Data_01 : 12,000</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Data_02 : 23,300</a:t>
              </a:r>
              <a:endParaRPr sz="1200">
                <a:solidFill>
                  <a:srgbClr val="3F3F3F"/>
                </a:solidFill>
                <a:latin typeface="Arial"/>
                <a:ea typeface="Arial"/>
                <a:cs typeface="Arial"/>
                <a:sym typeface="Arial"/>
              </a:endParaRPr>
            </a:p>
          </p:txBody>
        </p:sp>
      </p:grpSp>
      <p:sp>
        <p:nvSpPr>
          <p:cNvPr id="2214" name="Google Shape;2214;p97"/>
          <p:cNvSpPr/>
          <p:nvPr/>
        </p:nvSpPr>
        <p:spPr>
          <a:xfrm>
            <a:off x="4721737" y="3647194"/>
            <a:ext cx="1008112" cy="1008112"/>
          </a:xfrm>
          <a:prstGeom prst="ellipse">
            <a:avLst/>
          </a:prstGeom>
          <a:solidFill>
            <a:schemeClr val="accen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cxnSp>
        <p:nvCxnSpPr>
          <p:cNvPr id="2215" name="Google Shape;2215;p97"/>
          <p:cNvCxnSpPr>
            <a:stCxn id="2216" idx="2"/>
            <a:endCxn id="2214" idx="4"/>
          </p:cNvCxnSpPr>
          <p:nvPr/>
        </p:nvCxnSpPr>
        <p:spPr>
          <a:xfrm rot="-5400000" flipH="1">
            <a:off x="3590850" y="3020261"/>
            <a:ext cx="189300" cy="3080700"/>
          </a:xfrm>
          <a:prstGeom prst="bentConnector3">
            <a:avLst>
              <a:gd name="adj1" fmla="val 257942"/>
            </a:avLst>
          </a:prstGeom>
          <a:noFill/>
          <a:ln w="19050" cap="flat" cmpd="sng">
            <a:solidFill>
              <a:schemeClr val="accent1">
                <a:alpha val="68627"/>
              </a:schemeClr>
            </a:solidFill>
            <a:prstDash val="dash"/>
            <a:miter lim="800000"/>
            <a:headEnd type="oval" w="med" len="med"/>
            <a:tailEnd type="none" w="sm" len="sm"/>
          </a:ln>
        </p:spPr>
      </p:cxnSp>
      <p:grpSp>
        <p:nvGrpSpPr>
          <p:cNvPr id="2217" name="Google Shape;2217;p97"/>
          <p:cNvGrpSpPr/>
          <p:nvPr/>
        </p:nvGrpSpPr>
        <p:grpSpPr>
          <a:xfrm>
            <a:off x="1461150" y="3785589"/>
            <a:ext cx="1368000" cy="680372"/>
            <a:chOff x="1461150" y="3733768"/>
            <a:chExt cx="1368000" cy="680372"/>
          </a:xfrm>
        </p:grpSpPr>
        <p:sp>
          <p:nvSpPr>
            <p:cNvPr id="2218" name="Google Shape;2218;p97"/>
            <p:cNvSpPr txBox="1"/>
            <p:nvPr/>
          </p:nvSpPr>
          <p:spPr>
            <a:xfrm>
              <a:off x="1461150" y="3733768"/>
              <a:ext cx="1368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Country</a:t>
              </a:r>
              <a:endParaRPr/>
            </a:p>
          </p:txBody>
        </p:sp>
        <p:sp>
          <p:nvSpPr>
            <p:cNvPr id="2216" name="Google Shape;2216;p97"/>
            <p:cNvSpPr txBox="1"/>
            <p:nvPr/>
          </p:nvSpPr>
          <p:spPr>
            <a:xfrm>
              <a:off x="1461150" y="3952475"/>
              <a:ext cx="13680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Data_01 : 12,000</a:t>
              </a:r>
              <a:endParaRPr/>
            </a:p>
            <a:p>
              <a:pPr marL="0" marR="0" lvl="0" indent="0" algn="l" rtl="0">
                <a:spcBef>
                  <a:spcPts val="0"/>
                </a:spcBef>
                <a:spcAft>
                  <a:spcPts val="0"/>
                </a:spcAft>
                <a:buNone/>
              </a:pPr>
              <a:r>
                <a:rPr lang="en-US" sz="1200">
                  <a:solidFill>
                    <a:srgbClr val="3F3F3F"/>
                  </a:solidFill>
                  <a:latin typeface="Arial"/>
                  <a:ea typeface="Arial"/>
                  <a:cs typeface="Arial"/>
                  <a:sym typeface="Arial"/>
                </a:rPr>
                <a:t>Data_02 : 23,300</a:t>
              </a:r>
              <a:endParaRPr sz="1200">
                <a:solidFill>
                  <a:srgbClr val="3F3F3F"/>
                </a:solidFill>
                <a:latin typeface="Arial"/>
                <a:ea typeface="Arial"/>
                <a:cs typeface="Arial"/>
                <a:sym typeface="Arial"/>
              </a:endParaRPr>
            </a:p>
          </p:txBody>
        </p:sp>
      </p:grpSp>
      <p:sp>
        <p:nvSpPr>
          <p:cNvPr id="2219" name="Google Shape;2219;p97"/>
          <p:cNvSpPr/>
          <p:nvPr/>
        </p:nvSpPr>
        <p:spPr>
          <a:xfrm>
            <a:off x="5976266" y="2287748"/>
            <a:ext cx="1008112" cy="1008112"/>
          </a:xfrm>
          <a:prstGeom prst="ellipse">
            <a:avLst/>
          </a:prstGeom>
          <a:solidFill>
            <a:schemeClr val="accent3">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cxnSp>
        <p:nvCxnSpPr>
          <p:cNvPr id="2220" name="Google Shape;2220;p97"/>
          <p:cNvCxnSpPr>
            <a:stCxn id="2221" idx="0"/>
            <a:endCxn id="2219" idx="0"/>
          </p:cNvCxnSpPr>
          <p:nvPr/>
        </p:nvCxnSpPr>
        <p:spPr>
          <a:xfrm rot="5400000" flipH="1">
            <a:off x="8098614" y="669559"/>
            <a:ext cx="351300" cy="3587700"/>
          </a:xfrm>
          <a:prstGeom prst="bentConnector3">
            <a:avLst>
              <a:gd name="adj1" fmla="val 167579"/>
            </a:avLst>
          </a:prstGeom>
          <a:noFill/>
          <a:ln w="19050" cap="flat" cmpd="sng">
            <a:solidFill>
              <a:schemeClr val="accent3">
                <a:alpha val="68627"/>
              </a:schemeClr>
            </a:solidFill>
            <a:prstDash val="dash"/>
            <a:miter lim="800000"/>
            <a:headEnd type="oval" w="med" len="med"/>
            <a:tailEnd type="none" w="sm" len="sm"/>
          </a:ln>
        </p:spPr>
      </p:cxnSp>
      <p:sp>
        <p:nvSpPr>
          <p:cNvPr id="2222" name="Google Shape;2222;p97"/>
          <p:cNvSpPr/>
          <p:nvPr/>
        </p:nvSpPr>
        <p:spPr>
          <a:xfrm>
            <a:off x="7547615" y="3882894"/>
            <a:ext cx="1008112" cy="1008112"/>
          </a:xfrm>
          <a:prstGeom prst="ellipse">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cxnSp>
        <p:nvCxnSpPr>
          <p:cNvPr id="2223" name="Google Shape;2223;p97"/>
          <p:cNvCxnSpPr>
            <a:stCxn id="2224" idx="2"/>
            <a:endCxn id="2222" idx="4"/>
          </p:cNvCxnSpPr>
          <p:nvPr/>
        </p:nvCxnSpPr>
        <p:spPr>
          <a:xfrm rot="5400000">
            <a:off x="8849156" y="3668561"/>
            <a:ext cx="425100" cy="2019900"/>
          </a:xfrm>
          <a:prstGeom prst="bentConnector3">
            <a:avLst>
              <a:gd name="adj1" fmla="val 112397"/>
            </a:avLst>
          </a:prstGeom>
          <a:noFill/>
          <a:ln w="19050" cap="flat" cmpd="sng">
            <a:solidFill>
              <a:schemeClr val="accent2">
                <a:alpha val="68627"/>
              </a:schemeClr>
            </a:solidFill>
            <a:prstDash val="dash"/>
            <a:miter lim="800000"/>
            <a:headEnd type="oval" w="med" len="med"/>
            <a:tailEnd type="none" w="sm" len="sm"/>
          </a:ln>
        </p:spPr>
      </p:cxnSp>
      <p:grpSp>
        <p:nvGrpSpPr>
          <p:cNvPr id="2225" name="Google Shape;2225;p97"/>
          <p:cNvGrpSpPr/>
          <p:nvPr/>
        </p:nvGrpSpPr>
        <p:grpSpPr>
          <a:xfrm>
            <a:off x="9384114" y="2639059"/>
            <a:ext cx="1368000" cy="680372"/>
            <a:chOff x="9384114" y="2697830"/>
            <a:chExt cx="1368000" cy="680372"/>
          </a:xfrm>
        </p:grpSpPr>
        <p:sp>
          <p:nvSpPr>
            <p:cNvPr id="2221" name="Google Shape;2221;p97"/>
            <p:cNvSpPr txBox="1"/>
            <p:nvPr/>
          </p:nvSpPr>
          <p:spPr>
            <a:xfrm>
              <a:off x="9384114" y="2697830"/>
              <a:ext cx="1368000"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Country</a:t>
              </a:r>
              <a:endParaRPr/>
            </a:p>
          </p:txBody>
        </p:sp>
        <p:sp>
          <p:nvSpPr>
            <p:cNvPr id="2226" name="Google Shape;2226;p97"/>
            <p:cNvSpPr txBox="1"/>
            <p:nvPr/>
          </p:nvSpPr>
          <p:spPr>
            <a:xfrm>
              <a:off x="9384114" y="2916537"/>
              <a:ext cx="1368000"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Data_01 : 12,000</a:t>
              </a:r>
              <a:endParaRPr/>
            </a:p>
            <a:p>
              <a:pPr marL="0" marR="0" lvl="0" indent="0" algn="r" rtl="0">
                <a:spcBef>
                  <a:spcPts val="0"/>
                </a:spcBef>
                <a:spcAft>
                  <a:spcPts val="0"/>
                </a:spcAft>
                <a:buNone/>
              </a:pPr>
              <a:r>
                <a:rPr lang="en-US" sz="1200">
                  <a:solidFill>
                    <a:srgbClr val="3F3F3F"/>
                  </a:solidFill>
                  <a:latin typeface="Arial"/>
                  <a:ea typeface="Arial"/>
                  <a:cs typeface="Arial"/>
                  <a:sym typeface="Arial"/>
                </a:rPr>
                <a:t>Data_02 : 23,300</a:t>
              </a:r>
              <a:endParaRPr sz="1200">
                <a:solidFill>
                  <a:srgbClr val="3F3F3F"/>
                </a:solidFill>
                <a:latin typeface="Arial"/>
                <a:ea typeface="Arial"/>
                <a:cs typeface="Arial"/>
                <a:sym typeface="Arial"/>
              </a:endParaRPr>
            </a:p>
          </p:txBody>
        </p:sp>
      </p:grpSp>
      <p:grpSp>
        <p:nvGrpSpPr>
          <p:cNvPr id="2227" name="Google Shape;2227;p97"/>
          <p:cNvGrpSpPr/>
          <p:nvPr/>
        </p:nvGrpSpPr>
        <p:grpSpPr>
          <a:xfrm>
            <a:off x="9387656" y="3785589"/>
            <a:ext cx="1368000" cy="680372"/>
            <a:chOff x="9387656" y="3672034"/>
            <a:chExt cx="1368000" cy="680372"/>
          </a:xfrm>
        </p:grpSpPr>
        <p:sp>
          <p:nvSpPr>
            <p:cNvPr id="2228" name="Google Shape;2228;p97"/>
            <p:cNvSpPr txBox="1"/>
            <p:nvPr/>
          </p:nvSpPr>
          <p:spPr>
            <a:xfrm>
              <a:off x="9387656" y="3672034"/>
              <a:ext cx="1368000"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Country</a:t>
              </a:r>
              <a:endParaRPr/>
            </a:p>
          </p:txBody>
        </p:sp>
        <p:sp>
          <p:nvSpPr>
            <p:cNvPr id="2224" name="Google Shape;2224;p97"/>
            <p:cNvSpPr txBox="1"/>
            <p:nvPr/>
          </p:nvSpPr>
          <p:spPr>
            <a:xfrm>
              <a:off x="9387656" y="3890741"/>
              <a:ext cx="1368000"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rgbClr val="3F3F3F"/>
                  </a:solidFill>
                  <a:latin typeface="Arial"/>
                  <a:ea typeface="Arial"/>
                  <a:cs typeface="Arial"/>
                  <a:sym typeface="Arial"/>
                </a:rPr>
                <a:t>Data_01 : 12,000</a:t>
              </a:r>
              <a:endParaRPr/>
            </a:p>
            <a:p>
              <a:pPr marL="0" marR="0" lvl="0" indent="0" algn="r" rtl="0">
                <a:spcBef>
                  <a:spcPts val="0"/>
                </a:spcBef>
                <a:spcAft>
                  <a:spcPts val="0"/>
                </a:spcAft>
                <a:buNone/>
              </a:pPr>
              <a:r>
                <a:rPr lang="en-US" sz="1200">
                  <a:solidFill>
                    <a:srgbClr val="3F3F3F"/>
                  </a:solidFill>
                  <a:latin typeface="Arial"/>
                  <a:ea typeface="Arial"/>
                  <a:cs typeface="Arial"/>
                  <a:sym typeface="Arial"/>
                </a:rPr>
                <a:t>Data_02 : 23,300</a:t>
              </a:r>
              <a:endParaRPr sz="1200">
                <a:solidFill>
                  <a:srgbClr val="3F3F3F"/>
                </a:solidFill>
                <a:latin typeface="Arial"/>
                <a:ea typeface="Arial"/>
                <a:cs typeface="Arial"/>
                <a:sym typeface="Arial"/>
              </a:endParaRPr>
            </a:p>
          </p:txBody>
        </p:sp>
      </p:grpSp>
      <p:pic>
        <p:nvPicPr>
          <p:cNvPr id="2229" name="Google Shape;2229;p97"/>
          <p:cNvPicPr preferRelativeResize="0"/>
          <p:nvPr/>
        </p:nvPicPr>
        <p:blipFill rotWithShape="1">
          <a:blip r:embed="rId4">
            <a:alphaModFix/>
          </a:blip>
          <a:srcRect/>
          <a:stretch/>
        </p:blipFill>
        <p:spPr>
          <a:xfrm>
            <a:off x="10659043" y="3627910"/>
            <a:ext cx="924253" cy="995730"/>
          </a:xfrm>
          <a:prstGeom prst="rect">
            <a:avLst/>
          </a:prstGeom>
          <a:noFill/>
          <a:ln>
            <a:noFill/>
          </a:ln>
        </p:spPr>
      </p:pic>
      <p:pic>
        <p:nvPicPr>
          <p:cNvPr id="2230" name="Google Shape;2230;p97"/>
          <p:cNvPicPr preferRelativeResize="0"/>
          <p:nvPr/>
        </p:nvPicPr>
        <p:blipFill rotWithShape="1">
          <a:blip r:embed="rId5">
            <a:alphaModFix/>
          </a:blip>
          <a:srcRect/>
          <a:stretch/>
        </p:blipFill>
        <p:spPr>
          <a:xfrm>
            <a:off x="10659043" y="2481380"/>
            <a:ext cx="924253" cy="995730"/>
          </a:xfrm>
          <a:prstGeom prst="rect">
            <a:avLst/>
          </a:prstGeom>
          <a:noFill/>
          <a:ln>
            <a:noFill/>
          </a:ln>
        </p:spPr>
      </p:pic>
      <p:pic>
        <p:nvPicPr>
          <p:cNvPr id="2231" name="Google Shape;2231;p97"/>
          <p:cNvPicPr preferRelativeResize="0"/>
          <p:nvPr/>
        </p:nvPicPr>
        <p:blipFill rotWithShape="1">
          <a:blip r:embed="rId6">
            <a:alphaModFix/>
          </a:blip>
          <a:srcRect/>
          <a:stretch/>
        </p:blipFill>
        <p:spPr>
          <a:xfrm>
            <a:off x="632895" y="3627910"/>
            <a:ext cx="924253" cy="995730"/>
          </a:xfrm>
          <a:prstGeom prst="rect">
            <a:avLst/>
          </a:prstGeom>
          <a:noFill/>
          <a:ln>
            <a:noFill/>
          </a:ln>
        </p:spPr>
      </p:pic>
      <p:sp>
        <p:nvSpPr>
          <p:cNvPr id="2232" name="Google Shape;2232;p97"/>
          <p:cNvSpPr/>
          <p:nvPr/>
        </p:nvSpPr>
        <p:spPr>
          <a:xfrm>
            <a:off x="831863" y="5410723"/>
            <a:ext cx="272745" cy="271948"/>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3" name="Google Shape;2233;p97"/>
          <p:cNvSpPr/>
          <p:nvPr/>
        </p:nvSpPr>
        <p:spPr>
          <a:xfrm flipH="1">
            <a:off x="3630868" y="5417109"/>
            <a:ext cx="336779" cy="277822"/>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4" name="Google Shape;2234;p97"/>
          <p:cNvSpPr/>
          <p:nvPr/>
        </p:nvSpPr>
        <p:spPr>
          <a:xfrm>
            <a:off x="6511300" y="5417109"/>
            <a:ext cx="297841" cy="228782"/>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5" name="Google Shape;2235;p97"/>
          <p:cNvSpPr/>
          <p:nvPr/>
        </p:nvSpPr>
        <p:spPr>
          <a:xfrm>
            <a:off x="9327654" y="5380980"/>
            <a:ext cx="328372" cy="331114"/>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239"/>
        <p:cNvGrpSpPr/>
        <p:nvPr/>
      </p:nvGrpSpPr>
      <p:grpSpPr>
        <a:xfrm>
          <a:off x="0" y="0"/>
          <a:ext cx="0" cy="0"/>
          <a:chOff x="0" y="0"/>
          <a:chExt cx="0" cy="0"/>
        </a:xfrm>
      </p:grpSpPr>
      <p:sp>
        <p:nvSpPr>
          <p:cNvPr id="2240" name="Google Shape;2240;p98"/>
          <p:cNvSpPr>
            <a:spLocks noGrp="1"/>
          </p:cNvSpPr>
          <p:nvPr>
            <p:ph type="pic" idx="2"/>
          </p:nvPr>
        </p:nvSpPr>
        <p:spPr>
          <a:xfrm>
            <a:off x="211516" y="216000"/>
            <a:ext cx="5228944" cy="6426000"/>
          </a:xfrm>
          <a:prstGeom prst="rect">
            <a:avLst/>
          </a:prstGeom>
          <a:solidFill>
            <a:srgbClr val="F2F2F2"/>
          </a:solidFill>
          <a:ln>
            <a:noFill/>
          </a:ln>
        </p:spPr>
        <p:txBody>
          <a:bodyPr spcFirstLastPara="1" wrap="square" lIns="91425" tIns="45700" rIns="91425" bIns="45700" anchor="ctr" anchorCtr="0">
            <a:noAutofit/>
          </a:bodyPr>
          <a:lstStyle/>
          <a:p>
            <a:pPr marL="0" lvl="0" indent="0" algn="ctr" rtl="0">
              <a:spcBef>
                <a:spcPts val="1000"/>
              </a:spcBef>
              <a:spcAft>
                <a:spcPts val="0"/>
              </a:spcAft>
              <a:buNone/>
            </a:pPr>
            <a:endParaRPr/>
          </a:p>
        </p:txBody>
      </p:sp>
      <p:sp>
        <p:nvSpPr>
          <p:cNvPr id="2241" name="Google Shape;2241;p98"/>
          <p:cNvSpPr/>
          <p:nvPr/>
        </p:nvSpPr>
        <p:spPr>
          <a:xfrm>
            <a:off x="5963055" y="549569"/>
            <a:ext cx="5486400" cy="11521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2" name="Google Shape;2242;p98"/>
          <p:cNvSpPr/>
          <p:nvPr/>
        </p:nvSpPr>
        <p:spPr>
          <a:xfrm>
            <a:off x="210164" y="4797152"/>
            <a:ext cx="5228944" cy="1440160"/>
          </a:xfrm>
          <a:prstGeom prst="rec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3" name="Google Shape;2243;p98"/>
          <p:cNvSpPr txBox="1"/>
          <p:nvPr/>
        </p:nvSpPr>
        <p:spPr>
          <a:xfrm>
            <a:off x="760023" y="4941168"/>
            <a:ext cx="4104456" cy="1152128"/>
          </a:xfrm>
          <a:prstGeom prst="rect">
            <a:avLst/>
          </a:prstGeom>
          <a:noFill/>
          <a:ln>
            <a:noFill/>
          </a:ln>
        </p:spPr>
        <p:txBody>
          <a:bodyPr spcFirstLastPara="1" wrap="square" lIns="91425" tIns="45700" rIns="91425" bIns="45700" anchor="ctr" anchorCtr="0">
            <a:noAutofit/>
          </a:bodyPr>
          <a:lstStyle/>
          <a:p>
            <a:pPr marL="0" marR="0" lvl="0" indent="0" algn="r" rtl="0">
              <a:lnSpc>
                <a:spcPct val="80000"/>
              </a:lnSpc>
              <a:spcBef>
                <a:spcPts val="0"/>
              </a:spcBef>
              <a:spcAft>
                <a:spcPts val="0"/>
              </a:spcAft>
              <a:buClr>
                <a:schemeClr val="lt1"/>
              </a:buClr>
              <a:buSzPts val="3600"/>
              <a:buFont typeface="Arial"/>
              <a:buNone/>
            </a:pPr>
            <a:r>
              <a:rPr lang="en-US" sz="3600" b="1">
                <a:solidFill>
                  <a:schemeClr val="lt1"/>
                </a:solidFill>
                <a:latin typeface="Arial"/>
                <a:ea typeface="Arial"/>
                <a:cs typeface="Arial"/>
                <a:sym typeface="Arial"/>
              </a:rPr>
              <a:t>Simple Portfolio</a:t>
            </a:r>
            <a:endParaRPr/>
          </a:p>
          <a:p>
            <a:pPr marL="0" marR="0" lvl="0" indent="0" algn="r" rtl="0">
              <a:lnSpc>
                <a:spcPct val="80000"/>
              </a:lnSpc>
              <a:spcBef>
                <a:spcPts val="720"/>
              </a:spcBef>
              <a:spcAft>
                <a:spcPts val="0"/>
              </a:spcAft>
              <a:buClr>
                <a:schemeClr val="lt1"/>
              </a:buClr>
              <a:buSzPts val="3600"/>
              <a:buFont typeface="Arial"/>
              <a:buNone/>
            </a:pPr>
            <a:r>
              <a:rPr lang="en-US" sz="3600" b="1">
                <a:solidFill>
                  <a:schemeClr val="lt1"/>
                </a:solidFill>
                <a:latin typeface="Arial"/>
                <a:ea typeface="Arial"/>
                <a:cs typeface="Arial"/>
                <a:sym typeface="Arial"/>
              </a:rPr>
              <a:t> Presentation</a:t>
            </a:r>
            <a:endParaRPr/>
          </a:p>
        </p:txBody>
      </p:sp>
      <p:sp>
        <p:nvSpPr>
          <p:cNvPr id="2244" name="Google Shape;2244;p98"/>
          <p:cNvSpPr txBox="1"/>
          <p:nvPr/>
        </p:nvSpPr>
        <p:spPr>
          <a:xfrm>
            <a:off x="6208046" y="1233760"/>
            <a:ext cx="1178003"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Content</a:t>
            </a:r>
            <a:endParaRPr sz="1400" b="1">
              <a:solidFill>
                <a:schemeClr val="lt1"/>
              </a:solidFill>
              <a:latin typeface="Arial"/>
              <a:ea typeface="Arial"/>
              <a:cs typeface="Arial"/>
              <a:sym typeface="Arial"/>
            </a:endParaRPr>
          </a:p>
        </p:txBody>
      </p:sp>
      <p:sp>
        <p:nvSpPr>
          <p:cNvPr id="2245" name="Google Shape;2245;p98"/>
          <p:cNvSpPr txBox="1"/>
          <p:nvPr/>
        </p:nvSpPr>
        <p:spPr>
          <a:xfrm>
            <a:off x="7475238" y="1233760"/>
            <a:ext cx="1178003"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Content</a:t>
            </a:r>
            <a:endParaRPr sz="1400" b="1">
              <a:solidFill>
                <a:schemeClr val="lt1"/>
              </a:solidFill>
              <a:latin typeface="Arial"/>
              <a:ea typeface="Arial"/>
              <a:cs typeface="Arial"/>
              <a:sym typeface="Arial"/>
            </a:endParaRPr>
          </a:p>
        </p:txBody>
      </p:sp>
      <p:sp>
        <p:nvSpPr>
          <p:cNvPr id="2246" name="Google Shape;2246;p98"/>
          <p:cNvSpPr txBox="1"/>
          <p:nvPr/>
        </p:nvSpPr>
        <p:spPr>
          <a:xfrm>
            <a:off x="8742430" y="1233760"/>
            <a:ext cx="1178003"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Content</a:t>
            </a:r>
            <a:endParaRPr sz="1400" b="1">
              <a:solidFill>
                <a:schemeClr val="lt1"/>
              </a:solidFill>
              <a:latin typeface="Arial"/>
              <a:ea typeface="Arial"/>
              <a:cs typeface="Arial"/>
              <a:sym typeface="Arial"/>
            </a:endParaRPr>
          </a:p>
        </p:txBody>
      </p:sp>
      <p:grpSp>
        <p:nvGrpSpPr>
          <p:cNvPr id="2247" name="Google Shape;2247;p98"/>
          <p:cNvGrpSpPr/>
          <p:nvPr/>
        </p:nvGrpSpPr>
        <p:grpSpPr>
          <a:xfrm>
            <a:off x="6054838" y="1903195"/>
            <a:ext cx="5394617" cy="1560369"/>
            <a:chOff x="4822352" y="1916832"/>
            <a:chExt cx="3422056" cy="1560369"/>
          </a:xfrm>
        </p:grpSpPr>
        <p:sp>
          <p:nvSpPr>
            <p:cNvPr id="2248" name="Google Shape;2248;p98"/>
            <p:cNvSpPr txBox="1"/>
            <p:nvPr/>
          </p:nvSpPr>
          <p:spPr>
            <a:xfrm>
              <a:off x="4822352" y="1916832"/>
              <a:ext cx="3422056" cy="36004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3F3F3F"/>
                </a:buClr>
                <a:buSzPts val="2000"/>
                <a:buFont typeface="Arial"/>
                <a:buNone/>
              </a:pPr>
              <a:r>
                <a:rPr lang="en-US" sz="2000" b="1">
                  <a:solidFill>
                    <a:srgbClr val="3F3F3F"/>
                  </a:solidFill>
                  <a:latin typeface="Arial"/>
                  <a:ea typeface="Arial"/>
                  <a:cs typeface="Arial"/>
                  <a:sym typeface="Arial"/>
                </a:rPr>
                <a:t>Portfolio  Designed</a:t>
              </a:r>
              <a:endParaRPr/>
            </a:p>
          </p:txBody>
        </p:sp>
        <p:sp>
          <p:nvSpPr>
            <p:cNvPr id="2249" name="Google Shape;2249;p98"/>
            <p:cNvSpPr txBox="1"/>
            <p:nvPr/>
          </p:nvSpPr>
          <p:spPr>
            <a:xfrm>
              <a:off x="4822352" y="2276872"/>
              <a:ext cx="342205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I hope and I believe that this Template will your Time, Money and Reputation. Get a modern PowerPoint  Presentation that is beautifully designed.</a:t>
              </a:r>
              <a:endParaRPr/>
            </a:p>
            <a:p>
              <a:pPr marL="0" marR="0" lvl="0" indent="0" algn="l" rtl="0">
                <a:spcBef>
                  <a:spcPts val="0"/>
                </a:spcBef>
                <a:spcAft>
                  <a:spcPts val="0"/>
                </a:spcAft>
                <a:buNone/>
              </a:pPr>
              <a:endParaRPr sz="1200">
                <a:solidFill>
                  <a:srgbClr val="3F3F3F"/>
                </a:solidFill>
                <a:latin typeface="Arial"/>
                <a:ea typeface="Arial"/>
                <a:cs typeface="Arial"/>
                <a:sym typeface="Arial"/>
              </a:endParaRPr>
            </a:p>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a:t>
              </a:r>
              <a:endParaRPr/>
            </a:p>
          </p:txBody>
        </p:sp>
      </p:grpSp>
      <p:grpSp>
        <p:nvGrpSpPr>
          <p:cNvPr id="2250" name="Google Shape;2250;p98"/>
          <p:cNvGrpSpPr/>
          <p:nvPr/>
        </p:nvGrpSpPr>
        <p:grpSpPr>
          <a:xfrm>
            <a:off x="6111988" y="3884419"/>
            <a:ext cx="2541348" cy="1088782"/>
            <a:chOff x="395534" y="3737445"/>
            <a:chExt cx="3972999" cy="1088782"/>
          </a:xfrm>
        </p:grpSpPr>
        <p:sp>
          <p:nvSpPr>
            <p:cNvPr id="2251" name="Google Shape;2251;p98"/>
            <p:cNvSpPr txBox="1"/>
            <p:nvPr/>
          </p:nvSpPr>
          <p:spPr>
            <a:xfrm>
              <a:off x="395534" y="3737445"/>
              <a:ext cx="3972999" cy="2769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2252" name="Google Shape;2252;p9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2253" name="Google Shape;2253;p98"/>
          <p:cNvGrpSpPr/>
          <p:nvPr/>
        </p:nvGrpSpPr>
        <p:grpSpPr>
          <a:xfrm>
            <a:off x="8781648" y="3884419"/>
            <a:ext cx="2541348" cy="1088782"/>
            <a:chOff x="395534" y="3737445"/>
            <a:chExt cx="3972999" cy="1088782"/>
          </a:xfrm>
        </p:grpSpPr>
        <p:sp>
          <p:nvSpPr>
            <p:cNvPr id="2254" name="Google Shape;2254;p98"/>
            <p:cNvSpPr txBox="1"/>
            <p:nvPr/>
          </p:nvSpPr>
          <p:spPr>
            <a:xfrm>
              <a:off x="395534" y="3737445"/>
              <a:ext cx="3972999" cy="276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2255" name="Google Shape;2255;p9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2256" name="Google Shape;2256;p98"/>
          <p:cNvGrpSpPr/>
          <p:nvPr/>
        </p:nvGrpSpPr>
        <p:grpSpPr>
          <a:xfrm>
            <a:off x="6111988" y="5259072"/>
            <a:ext cx="2541348" cy="1088782"/>
            <a:chOff x="395534" y="3737445"/>
            <a:chExt cx="3972999" cy="1088782"/>
          </a:xfrm>
        </p:grpSpPr>
        <p:sp>
          <p:nvSpPr>
            <p:cNvPr id="2257" name="Google Shape;2257;p98"/>
            <p:cNvSpPr txBox="1"/>
            <p:nvPr/>
          </p:nvSpPr>
          <p:spPr>
            <a:xfrm>
              <a:off x="395534" y="3737445"/>
              <a:ext cx="3972999" cy="27699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2258" name="Google Shape;2258;p9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grpSp>
        <p:nvGrpSpPr>
          <p:cNvPr id="2259" name="Google Shape;2259;p98"/>
          <p:cNvGrpSpPr/>
          <p:nvPr/>
        </p:nvGrpSpPr>
        <p:grpSpPr>
          <a:xfrm>
            <a:off x="8781648" y="5259072"/>
            <a:ext cx="2541348" cy="1088782"/>
            <a:chOff x="395534" y="3737445"/>
            <a:chExt cx="3972999" cy="1088782"/>
          </a:xfrm>
        </p:grpSpPr>
        <p:sp>
          <p:nvSpPr>
            <p:cNvPr id="2260" name="Google Shape;2260;p98"/>
            <p:cNvSpPr txBox="1"/>
            <p:nvPr/>
          </p:nvSpPr>
          <p:spPr>
            <a:xfrm>
              <a:off x="395534" y="3737445"/>
              <a:ext cx="3972999" cy="276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Content  Here</a:t>
              </a:r>
              <a:endParaRPr sz="1200" b="1">
                <a:solidFill>
                  <a:schemeClr val="lt1"/>
                </a:solidFill>
                <a:latin typeface="Arial"/>
                <a:ea typeface="Arial"/>
                <a:cs typeface="Arial"/>
                <a:sym typeface="Arial"/>
              </a:endParaRPr>
            </a:p>
          </p:txBody>
        </p:sp>
        <p:sp>
          <p:nvSpPr>
            <p:cNvPr id="2261" name="Google Shape;2261;p98"/>
            <p:cNvSpPr txBox="1"/>
            <p:nvPr/>
          </p:nvSpPr>
          <p:spPr>
            <a:xfrm>
              <a:off x="395536" y="3995230"/>
              <a:ext cx="39729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a:t>
              </a:r>
              <a:endParaRPr/>
            </a:p>
          </p:txBody>
        </p:sp>
      </p:grpSp>
      <p:sp>
        <p:nvSpPr>
          <p:cNvPr id="2262" name="Google Shape;2262;p98"/>
          <p:cNvSpPr txBox="1"/>
          <p:nvPr/>
        </p:nvSpPr>
        <p:spPr>
          <a:xfrm>
            <a:off x="10009622" y="1233760"/>
            <a:ext cx="1178003"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Content</a:t>
            </a:r>
            <a:endParaRPr sz="1400" b="1">
              <a:solidFill>
                <a:schemeClr val="lt1"/>
              </a:solidFill>
              <a:latin typeface="Arial"/>
              <a:ea typeface="Arial"/>
              <a:cs typeface="Arial"/>
              <a:sym typeface="Arial"/>
            </a:endParaRPr>
          </a:p>
        </p:txBody>
      </p:sp>
      <p:grpSp>
        <p:nvGrpSpPr>
          <p:cNvPr id="2263" name="Google Shape;2263;p98"/>
          <p:cNvGrpSpPr/>
          <p:nvPr/>
        </p:nvGrpSpPr>
        <p:grpSpPr>
          <a:xfrm>
            <a:off x="8989972" y="798972"/>
            <a:ext cx="682918" cy="289222"/>
            <a:chOff x="113572" y="3059144"/>
            <a:chExt cx="2324346" cy="984385"/>
          </a:xfrm>
        </p:grpSpPr>
        <p:sp>
          <p:nvSpPr>
            <p:cNvPr id="2264" name="Google Shape;2264;p98"/>
            <p:cNvSpPr/>
            <p:nvPr/>
          </p:nvSpPr>
          <p:spPr>
            <a:xfrm>
              <a:off x="327442" y="3059144"/>
              <a:ext cx="1805774" cy="551413"/>
            </a:xfrm>
            <a:custGeom>
              <a:avLst/>
              <a:gdLst/>
              <a:ahLst/>
              <a:cxnLst/>
              <a:rect l="l" t="t" r="r" b="b"/>
              <a:pathLst>
                <a:path w="8543357" h="2608811" extrusionOk="0">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98"/>
            <p:cNvSpPr/>
            <p:nvPr/>
          </p:nvSpPr>
          <p:spPr>
            <a:xfrm>
              <a:off x="113572" y="3679475"/>
              <a:ext cx="2324346" cy="364054"/>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6" name="Google Shape;2266;p98"/>
          <p:cNvGrpSpPr/>
          <p:nvPr/>
        </p:nvGrpSpPr>
        <p:grpSpPr>
          <a:xfrm>
            <a:off x="10277858" y="691966"/>
            <a:ext cx="649084" cy="422928"/>
            <a:chOff x="9418332" y="2951963"/>
            <a:chExt cx="1418528" cy="924278"/>
          </a:xfrm>
        </p:grpSpPr>
        <p:grpSp>
          <p:nvGrpSpPr>
            <p:cNvPr id="2267" name="Google Shape;2267;p98"/>
            <p:cNvGrpSpPr/>
            <p:nvPr/>
          </p:nvGrpSpPr>
          <p:grpSpPr>
            <a:xfrm>
              <a:off x="9418332" y="2965177"/>
              <a:ext cx="1377929" cy="911064"/>
              <a:chOff x="9418332" y="2965177"/>
              <a:chExt cx="1377929" cy="911064"/>
            </a:xfrm>
          </p:grpSpPr>
          <p:grpSp>
            <p:nvGrpSpPr>
              <p:cNvPr id="2268" name="Google Shape;2268;p98"/>
              <p:cNvGrpSpPr/>
              <p:nvPr/>
            </p:nvGrpSpPr>
            <p:grpSpPr>
              <a:xfrm>
                <a:off x="9418332" y="2965177"/>
                <a:ext cx="1377929" cy="911064"/>
                <a:chOff x="330241" y="1526834"/>
                <a:chExt cx="2145289" cy="1418430"/>
              </a:xfrm>
            </p:grpSpPr>
            <p:sp>
              <p:nvSpPr>
                <p:cNvPr id="2269" name="Google Shape;2269;p98"/>
                <p:cNvSpPr/>
                <p:nvPr/>
              </p:nvSpPr>
              <p:spPr>
                <a:xfrm rot="5400000">
                  <a:off x="607683" y="1387173"/>
                  <a:ext cx="1061847" cy="1341169"/>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0" name="Google Shape;2270;p98"/>
                <p:cNvSpPr/>
                <p:nvPr/>
              </p:nvSpPr>
              <p:spPr>
                <a:xfrm>
                  <a:off x="330241" y="2609254"/>
                  <a:ext cx="2145289" cy="336010"/>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271" name="Google Shape;2271;p98"/>
              <p:cNvSpPr/>
              <p:nvPr/>
            </p:nvSpPr>
            <p:spPr>
              <a:xfrm>
                <a:off x="9962318"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2" name="Google Shape;2272;p98"/>
              <p:cNvSpPr/>
              <p:nvPr/>
            </p:nvSpPr>
            <p:spPr>
              <a:xfrm>
                <a:off x="10221429"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3" name="Google Shape;2273;p98"/>
              <p:cNvSpPr/>
              <p:nvPr/>
            </p:nvSpPr>
            <p:spPr>
              <a:xfrm>
                <a:off x="10480540"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74" name="Google Shape;2274;p98"/>
            <p:cNvSpPr/>
            <p:nvPr/>
          </p:nvSpPr>
          <p:spPr>
            <a:xfrm>
              <a:off x="10331070" y="2951963"/>
              <a:ext cx="505789" cy="372334"/>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75" name="Google Shape;2275;p98"/>
          <p:cNvSpPr/>
          <p:nvPr/>
        </p:nvSpPr>
        <p:spPr>
          <a:xfrm>
            <a:off x="7781441" y="842272"/>
            <a:ext cx="616578" cy="237422"/>
          </a:xfrm>
          <a:custGeom>
            <a:avLst/>
            <a:gdLst/>
            <a:ahLst/>
            <a:cxnLst/>
            <a:rect l="l" t="t" r="r" b="b"/>
            <a:pathLst>
              <a:path w="8543357" h="3289735" extrusionOk="0">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276" name="Google Shape;2276;p98"/>
          <p:cNvGrpSpPr/>
          <p:nvPr/>
        </p:nvGrpSpPr>
        <p:grpSpPr>
          <a:xfrm>
            <a:off x="6589585" y="691966"/>
            <a:ext cx="410301" cy="489714"/>
            <a:chOff x="3570" y="619306"/>
            <a:chExt cx="4703649" cy="5614032"/>
          </a:xfrm>
        </p:grpSpPr>
        <p:sp>
          <p:nvSpPr>
            <p:cNvPr id="2277" name="Google Shape;2277;p98"/>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8" name="Google Shape;2278;p98"/>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9" name="Google Shape;2279;p98"/>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80" name="Google Shape;2280;p98"/>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81" name="Google Shape;2281;p98"/>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2285"/>
        <p:cNvGrpSpPr/>
        <p:nvPr/>
      </p:nvGrpSpPr>
      <p:grpSpPr>
        <a:xfrm>
          <a:off x="0" y="0"/>
          <a:ext cx="0" cy="0"/>
          <a:chOff x="0" y="0"/>
          <a:chExt cx="0" cy="0"/>
        </a:xfrm>
      </p:grpSpPr>
      <p:sp>
        <p:nvSpPr>
          <p:cNvPr id="2286" name="Google Shape;2286;p9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a:t>Infographic Style</a:t>
            </a:r>
            <a:endParaRPr/>
          </a:p>
        </p:txBody>
      </p:sp>
      <p:grpSp>
        <p:nvGrpSpPr>
          <p:cNvPr id="2287" name="Google Shape;2287;p99"/>
          <p:cNvGrpSpPr/>
          <p:nvPr/>
        </p:nvGrpSpPr>
        <p:grpSpPr>
          <a:xfrm>
            <a:off x="4196676" y="1564259"/>
            <a:ext cx="3798650" cy="2992952"/>
            <a:chOff x="2862987" y="1731312"/>
            <a:chExt cx="3418025" cy="2693058"/>
          </a:xfrm>
        </p:grpSpPr>
        <p:grpSp>
          <p:nvGrpSpPr>
            <p:cNvPr id="2288" name="Google Shape;2288;p99"/>
            <p:cNvGrpSpPr/>
            <p:nvPr/>
          </p:nvGrpSpPr>
          <p:grpSpPr>
            <a:xfrm>
              <a:off x="4863456" y="1894632"/>
              <a:ext cx="1417556" cy="2448506"/>
              <a:chOff x="4863456" y="1894632"/>
              <a:chExt cx="1417556" cy="2448506"/>
            </a:xfrm>
          </p:grpSpPr>
          <p:sp>
            <p:nvSpPr>
              <p:cNvPr id="2289" name="Google Shape;2289;p99"/>
              <p:cNvSpPr/>
              <p:nvPr/>
            </p:nvSpPr>
            <p:spPr>
              <a:xfrm>
                <a:off x="4863456" y="1894632"/>
                <a:ext cx="1417556" cy="244850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0" name="Google Shape;2290;p99"/>
              <p:cNvSpPr/>
              <p:nvPr/>
            </p:nvSpPr>
            <p:spPr>
              <a:xfrm>
                <a:off x="5479028" y="2000031"/>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291" name="Google Shape;2291;p99"/>
              <p:cNvGrpSpPr/>
              <p:nvPr/>
            </p:nvGrpSpPr>
            <p:grpSpPr>
              <a:xfrm>
                <a:off x="5503568" y="4128564"/>
                <a:ext cx="137331" cy="151064"/>
                <a:chOff x="2453209" y="5151638"/>
                <a:chExt cx="191820" cy="211002"/>
              </a:xfrm>
            </p:grpSpPr>
            <p:sp>
              <p:nvSpPr>
                <p:cNvPr id="2292" name="Google Shape;2292;p99"/>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3" name="Google Shape;2293;p99"/>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294" name="Google Shape;2294;p99"/>
              <p:cNvSpPr/>
              <p:nvPr/>
            </p:nvSpPr>
            <p:spPr>
              <a:xfrm>
                <a:off x="5361788" y="2104137"/>
                <a:ext cx="839496" cy="196777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2295" name="Google Shape;2295;p99"/>
            <p:cNvGrpSpPr/>
            <p:nvPr/>
          </p:nvGrpSpPr>
          <p:grpSpPr>
            <a:xfrm>
              <a:off x="2862987" y="1894632"/>
              <a:ext cx="1417556" cy="2448506"/>
              <a:chOff x="2862987" y="1894632"/>
              <a:chExt cx="1417556" cy="2448506"/>
            </a:xfrm>
          </p:grpSpPr>
          <p:sp>
            <p:nvSpPr>
              <p:cNvPr id="2296" name="Google Shape;2296;p99"/>
              <p:cNvSpPr/>
              <p:nvPr/>
            </p:nvSpPr>
            <p:spPr>
              <a:xfrm>
                <a:off x="2862987" y="1894632"/>
                <a:ext cx="1417556" cy="244850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7" name="Google Shape;2297;p99"/>
              <p:cNvSpPr/>
              <p:nvPr/>
            </p:nvSpPr>
            <p:spPr>
              <a:xfrm>
                <a:off x="3478559" y="2015923"/>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298" name="Google Shape;2298;p99"/>
              <p:cNvGrpSpPr/>
              <p:nvPr/>
            </p:nvGrpSpPr>
            <p:grpSpPr>
              <a:xfrm>
                <a:off x="3503099" y="4128565"/>
                <a:ext cx="137331" cy="151064"/>
                <a:chOff x="2453209" y="5151638"/>
                <a:chExt cx="191820" cy="211002"/>
              </a:xfrm>
            </p:grpSpPr>
            <p:sp>
              <p:nvSpPr>
                <p:cNvPr id="2299" name="Google Shape;2299;p99"/>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00" name="Google Shape;2300;p99"/>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301" name="Google Shape;2301;p99"/>
              <p:cNvSpPr/>
              <p:nvPr/>
            </p:nvSpPr>
            <p:spPr>
              <a:xfrm>
                <a:off x="2958987" y="2104137"/>
                <a:ext cx="839496" cy="196777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2302" name="Google Shape;2302;p99"/>
            <p:cNvGrpSpPr/>
            <p:nvPr/>
          </p:nvGrpSpPr>
          <p:grpSpPr>
            <a:xfrm>
              <a:off x="3789598" y="1731312"/>
              <a:ext cx="1559139" cy="2693058"/>
              <a:chOff x="3789598" y="1731312"/>
              <a:chExt cx="1559139" cy="2693058"/>
            </a:xfrm>
          </p:grpSpPr>
          <p:sp>
            <p:nvSpPr>
              <p:cNvPr id="2303" name="Google Shape;2303;p99"/>
              <p:cNvSpPr/>
              <p:nvPr/>
            </p:nvSpPr>
            <p:spPr>
              <a:xfrm>
                <a:off x="3789598" y="1731312"/>
                <a:ext cx="1559139" cy="2693058"/>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04" name="Google Shape;2304;p99"/>
              <p:cNvSpPr/>
              <p:nvPr/>
            </p:nvSpPr>
            <p:spPr>
              <a:xfrm>
                <a:off x="4475963" y="1858631"/>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305" name="Google Shape;2305;p99"/>
              <p:cNvGrpSpPr/>
              <p:nvPr/>
            </p:nvGrpSpPr>
            <p:grpSpPr>
              <a:xfrm>
                <a:off x="4493644" y="4176986"/>
                <a:ext cx="151047" cy="166152"/>
                <a:chOff x="2453209" y="5151638"/>
                <a:chExt cx="191820" cy="211002"/>
              </a:xfrm>
            </p:grpSpPr>
            <p:sp>
              <p:nvSpPr>
                <p:cNvPr id="2306" name="Google Shape;2306;p99"/>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07" name="Google Shape;2307;p99"/>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308" name="Google Shape;2308;p99"/>
              <p:cNvSpPr/>
              <p:nvPr/>
            </p:nvSpPr>
            <p:spPr>
              <a:xfrm>
                <a:off x="3888524" y="1953447"/>
                <a:ext cx="1370057" cy="21625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sp>
        <p:nvSpPr>
          <p:cNvPr id="2309" name="Google Shape;2309;p99"/>
          <p:cNvSpPr txBox="1"/>
          <p:nvPr/>
        </p:nvSpPr>
        <p:spPr>
          <a:xfrm>
            <a:off x="1463041" y="1988842"/>
            <a:ext cx="1079218" cy="58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2"/>
                </a:solidFill>
                <a:latin typeface="Arial"/>
                <a:ea typeface="Arial"/>
                <a:cs typeface="Arial"/>
                <a:sym typeface="Arial"/>
              </a:rPr>
              <a:t>50</a:t>
            </a:r>
            <a:r>
              <a:rPr lang="en-US" sz="2700" b="1">
                <a:solidFill>
                  <a:schemeClr val="accent2"/>
                </a:solidFill>
                <a:latin typeface="Arial"/>
                <a:ea typeface="Arial"/>
                <a:cs typeface="Arial"/>
                <a:sym typeface="Arial"/>
              </a:rPr>
              <a:t>%</a:t>
            </a:r>
            <a:endParaRPr sz="2700" b="1">
              <a:solidFill>
                <a:schemeClr val="accent2"/>
              </a:solidFill>
              <a:latin typeface="Arial"/>
              <a:ea typeface="Arial"/>
              <a:cs typeface="Arial"/>
              <a:sym typeface="Arial"/>
            </a:endParaRPr>
          </a:p>
        </p:txBody>
      </p:sp>
      <p:sp>
        <p:nvSpPr>
          <p:cNvPr id="2310" name="Google Shape;2310;p99"/>
          <p:cNvSpPr txBox="1"/>
          <p:nvPr/>
        </p:nvSpPr>
        <p:spPr>
          <a:xfrm>
            <a:off x="9642689" y="1988841"/>
            <a:ext cx="1018344" cy="5847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4"/>
                </a:solidFill>
                <a:latin typeface="Arial"/>
                <a:ea typeface="Arial"/>
                <a:cs typeface="Arial"/>
                <a:sym typeface="Arial"/>
              </a:rPr>
              <a:t>40</a:t>
            </a:r>
            <a:r>
              <a:rPr lang="en-US" sz="2700" b="1">
                <a:solidFill>
                  <a:schemeClr val="accent4"/>
                </a:solidFill>
                <a:latin typeface="Arial"/>
                <a:ea typeface="Arial"/>
                <a:cs typeface="Arial"/>
                <a:sym typeface="Arial"/>
              </a:rPr>
              <a:t>%</a:t>
            </a:r>
            <a:endParaRPr sz="2700" b="1">
              <a:solidFill>
                <a:schemeClr val="accent4"/>
              </a:solidFill>
              <a:latin typeface="Arial"/>
              <a:ea typeface="Arial"/>
              <a:cs typeface="Arial"/>
              <a:sym typeface="Arial"/>
            </a:endParaRPr>
          </a:p>
        </p:txBody>
      </p:sp>
      <p:sp>
        <p:nvSpPr>
          <p:cNvPr id="2311" name="Google Shape;2311;p99"/>
          <p:cNvSpPr txBox="1"/>
          <p:nvPr/>
        </p:nvSpPr>
        <p:spPr>
          <a:xfrm>
            <a:off x="5586827" y="4674834"/>
            <a:ext cx="1018344" cy="5847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accent1"/>
                </a:solidFill>
                <a:latin typeface="Arial"/>
                <a:ea typeface="Arial"/>
                <a:cs typeface="Arial"/>
                <a:sym typeface="Arial"/>
              </a:rPr>
              <a:t>70</a:t>
            </a:r>
            <a:r>
              <a:rPr lang="en-US" sz="2700" b="1">
                <a:solidFill>
                  <a:schemeClr val="accent1"/>
                </a:solidFill>
                <a:latin typeface="Arial"/>
                <a:ea typeface="Arial"/>
                <a:cs typeface="Arial"/>
                <a:sym typeface="Arial"/>
              </a:rPr>
              <a:t>%</a:t>
            </a:r>
            <a:endParaRPr sz="2700" b="1">
              <a:solidFill>
                <a:schemeClr val="accent1"/>
              </a:solidFill>
              <a:latin typeface="Arial"/>
              <a:ea typeface="Arial"/>
              <a:cs typeface="Arial"/>
              <a:sym typeface="Arial"/>
            </a:endParaRPr>
          </a:p>
        </p:txBody>
      </p:sp>
      <p:grpSp>
        <p:nvGrpSpPr>
          <p:cNvPr id="2312" name="Google Shape;2312;p99"/>
          <p:cNvGrpSpPr/>
          <p:nvPr/>
        </p:nvGrpSpPr>
        <p:grpSpPr>
          <a:xfrm>
            <a:off x="669529" y="2685627"/>
            <a:ext cx="2666241" cy="1661994"/>
            <a:chOff x="3017861" y="4283314"/>
            <a:chExt cx="2348073" cy="1661994"/>
          </a:xfrm>
        </p:grpSpPr>
        <p:sp>
          <p:nvSpPr>
            <p:cNvPr id="2313" name="Google Shape;2313;p99"/>
            <p:cNvSpPr txBox="1"/>
            <p:nvPr/>
          </p:nvSpPr>
          <p:spPr>
            <a:xfrm>
              <a:off x="3021853" y="4560313"/>
              <a:ext cx="2344081"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Get a modern PowerPoint  Presentation that is beautifully designed.     </a:t>
              </a:r>
              <a:endParaRPr sz="1200">
                <a:solidFill>
                  <a:srgbClr val="3F3F3F"/>
                </a:solidFill>
                <a:latin typeface="Arial"/>
                <a:ea typeface="Arial"/>
                <a:cs typeface="Arial"/>
                <a:sym typeface="Arial"/>
              </a:endParaRPr>
            </a:p>
          </p:txBody>
        </p:sp>
        <p:sp>
          <p:nvSpPr>
            <p:cNvPr id="2314" name="Google Shape;2314;p99"/>
            <p:cNvSpPr txBox="1"/>
            <p:nvPr/>
          </p:nvSpPr>
          <p:spPr>
            <a:xfrm>
              <a:off x="3017861" y="4283314"/>
              <a:ext cx="232415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Your Text Here</a:t>
              </a:r>
              <a:endParaRPr sz="1200" b="1">
                <a:solidFill>
                  <a:srgbClr val="3F3F3F"/>
                </a:solidFill>
                <a:latin typeface="Arial"/>
                <a:ea typeface="Arial"/>
                <a:cs typeface="Arial"/>
                <a:sym typeface="Arial"/>
              </a:endParaRPr>
            </a:p>
          </p:txBody>
        </p:sp>
      </p:grpSp>
      <p:grpSp>
        <p:nvGrpSpPr>
          <p:cNvPr id="2315" name="Google Shape;2315;p99"/>
          <p:cNvGrpSpPr/>
          <p:nvPr/>
        </p:nvGrpSpPr>
        <p:grpSpPr>
          <a:xfrm>
            <a:off x="8818742" y="2685627"/>
            <a:ext cx="2666241" cy="1661994"/>
            <a:chOff x="3017861" y="4283314"/>
            <a:chExt cx="2348073" cy="1661994"/>
          </a:xfrm>
        </p:grpSpPr>
        <p:sp>
          <p:nvSpPr>
            <p:cNvPr id="2316" name="Google Shape;2316;p99"/>
            <p:cNvSpPr txBox="1"/>
            <p:nvPr/>
          </p:nvSpPr>
          <p:spPr>
            <a:xfrm>
              <a:off x="3021853" y="4560313"/>
              <a:ext cx="2344081"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Get a modern PowerPoint  Presentation that is beautifully designed.    </a:t>
              </a:r>
              <a:endParaRPr sz="1200">
                <a:solidFill>
                  <a:srgbClr val="3F3F3F"/>
                </a:solidFill>
                <a:latin typeface="Arial"/>
                <a:ea typeface="Arial"/>
                <a:cs typeface="Arial"/>
                <a:sym typeface="Arial"/>
              </a:endParaRPr>
            </a:p>
          </p:txBody>
        </p:sp>
        <p:sp>
          <p:nvSpPr>
            <p:cNvPr id="2317" name="Google Shape;2317;p99"/>
            <p:cNvSpPr txBox="1"/>
            <p:nvPr/>
          </p:nvSpPr>
          <p:spPr>
            <a:xfrm>
              <a:off x="3017861" y="4283314"/>
              <a:ext cx="232415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Your Text Here</a:t>
              </a:r>
              <a:endParaRPr sz="1200" b="1">
                <a:solidFill>
                  <a:srgbClr val="3F3F3F"/>
                </a:solidFill>
                <a:latin typeface="Arial"/>
                <a:ea typeface="Arial"/>
                <a:cs typeface="Arial"/>
                <a:sym typeface="Arial"/>
              </a:endParaRPr>
            </a:p>
          </p:txBody>
        </p:sp>
      </p:grpSp>
      <p:grpSp>
        <p:nvGrpSpPr>
          <p:cNvPr id="2318" name="Google Shape;2318;p99"/>
          <p:cNvGrpSpPr/>
          <p:nvPr/>
        </p:nvGrpSpPr>
        <p:grpSpPr>
          <a:xfrm>
            <a:off x="3930162" y="5252132"/>
            <a:ext cx="4331676" cy="1107996"/>
            <a:chOff x="3017861" y="4283314"/>
            <a:chExt cx="2348073" cy="1107996"/>
          </a:xfrm>
        </p:grpSpPr>
        <p:sp>
          <p:nvSpPr>
            <p:cNvPr id="2319" name="Google Shape;2319;p99"/>
            <p:cNvSpPr txBox="1"/>
            <p:nvPr/>
          </p:nvSpPr>
          <p:spPr>
            <a:xfrm>
              <a:off x="3021853" y="4560313"/>
              <a:ext cx="2344081"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You can simply impress your audience and add a unique zing and appeal to your Presentations. Easy to change colors, photos and Text. Get a modern PowerPoint  Presentation that is beautifully designed.     </a:t>
              </a:r>
              <a:endParaRPr sz="1200">
                <a:solidFill>
                  <a:srgbClr val="3F3F3F"/>
                </a:solidFill>
                <a:latin typeface="Arial"/>
                <a:ea typeface="Arial"/>
                <a:cs typeface="Arial"/>
                <a:sym typeface="Arial"/>
              </a:endParaRPr>
            </a:p>
          </p:txBody>
        </p:sp>
        <p:sp>
          <p:nvSpPr>
            <p:cNvPr id="2320" name="Google Shape;2320;p99"/>
            <p:cNvSpPr txBox="1"/>
            <p:nvPr/>
          </p:nvSpPr>
          <p:spPr>
            <a:xfrm>
              <a:off x="3017861" y="4283314"/>
              <a:ext cx="232415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3F3F3F"/>
                  </a:solidFill>
                  <a:latin typeface="Arial"/>
                  <a:ea typeface="Arial"/>
                  <a:cs typeface="Arial"/>
                  <a:sym typeface="Arial"/>
                </a:rPr>
                <a:t>Your Text Here</a:t>
              </a:r>
              <a:endParaRPr sz="1200" b="1">
                <a:solidFill>
                  <a:srgbClr val="3F3F3F"/>
                </a:solidFill>
                <a:latin typeface="Arial"/>
                <a:ea typeface="Arial"/>
                <a:cs typeface="Arial"/>
                <a:sym typeface="Arial"/>
              </a:endParaRPr>
            </a:p>
          </p:txBody>
        </p:sp>
      </p:grpSp>
      <p:sp>
        <p:nvSpPr>
          <p:cNvPr id="2321" name="Google Shape;2321;p99"/>
          <p:cNvSpPr txBox="1"/>
          <p:nvPr/>
        </p:nvSpPr>
        <p:spPr>
          <a:xfrm>
            <a:off x="5556434" y="3399213"/>
            <a:ext cx="1044903" cy="30777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accent1"/>
                </a:solidFill>
                <a:latin typeface="Arial"/>
                <a:ea typeface="Arial"/>
                <a:cs typeface="Arial"/>
                <a:sym typeface="Arial"/>
              </a:rPr>
              <a:t>Content</a:t>
            </a:r>
            <a:endParaRPr sz="1400" b="1">
              <a:solidFill>
                <a:schemeClr val="accent1"/>
              </a:solidFill>
              <a:latin typeface="Arial"/>
              <a:ea typeface="Arial"/>
              <a:cs typeface="Arial"/>
              <a:sym typeface="Arial"/>
            </a:endParaRPr>
          </a:p>
        </p:txBody>
      </p:sp>
      <p:sp>
        <p:nvSpPr>
          <p:cNvPr id="2322" name="Google Shape;2322;p99"/>
          <p:cNvSpPr/>
          <p:nvPr/>
        </p:nvSpPr>
        <p:spPr>
          <a:xfrm>
            <a:off x="5865592" y="2215697"/>
            <a:ext cx="493077" cy="49719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23" name="Google Shape;2323;p99"/>
          <p:cNvSpPr/>
          <p:nvPr/>
        </p:nvSpPr>
        <p:spPr>
          <a:xfrm>
            <a:off x="7202362" y="2333208"/>
            <a:ext cx="433874" cy="333274"/>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24" name="Google Shape;2324;p99"/>
          <p:cNvSpPr/>
          <p:nvPr/>
        </p:nvSpPr>
        <p:spPr>
          <a:xfrm>
            <a:off x="4578646" y="2285806"/>
            <a:ext cx="441114" cy="380677"/>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2329"/>
        <p:cNvGrpSpPr/>
        <p:nvPr/>
      </p:nvGrpSpPr>
      <p:grpSpPr>
        <a:xfrm>
          <a:off x="0" y="0"/>
          <a:ext cx="0" cy="0"/>
          <a:chOff x="0" y="0"/>
          <a:chExt cx="0" cy="0"/>
        </a:xfrm>
      </p:grpSpPr>
      <p:grpSp>
        <p:nvGrpSpPr>
          <p:cNvPr id="2330" name="Google Shape;2330;p100"/>
          <p:cNvGrpSpPr/>
          <p:nvPr/>
        </p:nvGrpSpPr>
        <p:grpSpPr>
          <a:xfrm>
            <a:off x="588057" y="1808151"/>
            <a:ext cx="3856005" cy="3241698"/>
            <a:chOff x="588057" y="489291"/>
            <a:chExt cx="7012893" cy="5895657"/>
          </a:xfrm>
        </p:grpSpPr>
        <p:grpSp>
          <p:nvGrpSpPr>
            <p:cNvPr id="2331" name="Google Shape;2331;p100"/>
            <p:cNvGrpSpPr/>
            <p:nvPr/>
          </p:nvGrpSpPr>
          <p:grpSpPr>
            <a:xfrm>
              <a:off x="588057" y="489291"/>
              <a:ext cx="7012893" cy="5895657"/>
              <a:chOff x="588057" y="489291"/>
              <a:chExt cx="7012893" cy="5895657"/>
            </a:xfrm>
          </p:grpSpPr>
          <p:sp>
            <p:nvSpPr>
              <p:cNvPr id="2332" name="Google Shape;2332;p100"/>
              <p:cNvSpPr/>
              <p:nvPr/>
            </p:nvSpPr>
            <p:spPr>
              <a:xfrm>
                <a:off x="588057" y="489291"/>
                <a:ext cx="5731815" cy="5895657"/>
              </a:xfrm>
              <a:custGeom>
                <a:avLst/>
                <a:gdLst/>
                <a:ahLst/>
                <a:cxnLst/>
                <a:rect l="l" t="t" r="r" b="b"/>
                <a:pathLst>
                  <a:path w="5731815" h="5895657" extrusionOk="0">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3" name="Google Shape;2333;p100"/>
              <p:cNvSpPr/>
              <p:nvPr/>
            </p:nvSpPr>
            <p:spPr>
              <a:xfrm flipH="1">
                <a:off x="1635010" y="971550"/>
                <a:ext cx="5965940" cy="2951634"/>
              </a:xfrm>
              <a:custGeom>
                <a:avLst/>
                <a:gdLst/>
                <a:ahLst/>
                <a:cxnLst/>
                <a:rect l="l" t="t" r="r" b="b"/>
                <a:pathLst>
                  <a:path w="5965940" h="2951634" extrusionOk="0">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34" name="Google Shape;2334;p100"/>
            <p:cNvSpPr/>
            <p:nvPr/>
          </p:nvSpPr>
          <p:spPr>
            <a:xfrm>
              <a:off x="2611792" y="3143965"/>
              <a:ext cx="4438231" cy="646270"/>
            </a:xfrm>
            <a:custGeom>
              <a:avLst/>
              <a:gdLst/>
              <a:ahLst/>
              <a:cxnLst/>
              <a:rect l="l" t="t" r="r" b="b"/>
              <a:pathLst>
                <a:path w="4438231" h="646270" extrusionOk="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2335" name="Google Shape;2335;p100"/>
            <p:cNvGrpSpPr/>
            <p:nvPr/>
          </p:nvGrpSpPr>
          <p:grpSpPr>
            <a:xfrm>
              <a:off x="2611792" y="4093022"/>
              <a:ext cx="1936189" cy="843861"/>
              <a:chOff x="5715609" y="2581248"/>
              <a:chExt cx="1274355" cy="555410"/>
            </a:xfrm>
          </p:grpSpPr>
          <p:sp>
            <p:nvSpPr>
              <p:cNvPr id="2336" name="Google Shape;2336;p100"/>
              <p:cNvSpPr/>
              <p:nvPr/>
            </p:nvSpPr>
            <p:spPr>
              <a:xfrm>
                <a:off x="5715609" y="2581248"/>
                <a:ext cx="653823" cy="555410"/>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2337" name="Google Shape;2337;p100"/>
              <p:cNvGrpSpPr/>
              <p:nvPr/>
            </p:nvGrpSpPr>
            <p:grpSpPr>
              <a:xfrm>
                <a:off x="6433482" y="2581248"/>
                <a:ext cx="556482" cy="555410"/>
                <a:chOff x="7167947" y="1624190"/>
                <a:chExt cx="2677920" cy="2672764"/>
              </a:xfrm>
            </p:grpSpPr>
            <p:sp>
              <p:nvSpPr>
                <p:cNvPr id="2338" name="Google Shape;2338;p100"/>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100"/>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2340" name="Google Shape;2340;p100"/>
          <p:cNvSpPr/>
          <p:nvPr/>
        </p:nvSpPr>
        <p:spPr>
          <a:xfrm>
            <a:off x="889399" y="-6081"/>
            <a:ext cx="274320" cy="5966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1" name="Google Shape;2341;p100"/>
          <p:cNvSpPr/>
          <p:nvPr/>
        </p:nvSpPr>
        <p:spPr>
          <a:xfrm>
            <a:off x="804864" y="183646"/>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42" name="Google Shape;2342;p100"/>
          <p:cNvGrpSpPr/>
          <p:nvPr/>
        </p:nvGrpSpPr>
        <p:grpSpPr>
          <a:xfrm>
            <a:off x="2" y="491130"/>
            <a:ext cx="2300512" cy="1658160"/>
            <a:chOff x="2" y="491130"/>
            <a:chExt cx="2300512" cy="1658160"/>
          </a:xfrm>
        </p:grpSpPr>
        <p:sp>
          <p:nvSpPr>
            <p:cNvPr id="2343" name="Google Shape;2343;p100"/>
            <p:cNvSpPr/>
            <p:nvPr/>
          </p:nvSpPr>
          <p:spPr>
            <a:xfrm>
              <a:off x="2" y="590550"/>
              <a:ext cx="1609724" cy="274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4" name="Google Shape;2344;p100"/>
            <p:cNvSpPr/>
            <p:nvPr/>
          </p:nvSpPr>
          <p:spPr>
            <a:xfrm>
              <a:off x="1935253" y="1162049"/>
              <a:ext cx="274320" cy="9872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5" name="Google Shape;2345;p100"/>
            <p:cNvSpPr/>
            <p:nvPr/>
          </p:nvSpPr>
          <p:spPr>
            <a:xfrm>
              <a:off x="989126" y="590550"/>
              <a:ext cx="1220447" cy="1220447"/>
            </a:xfrm>
            <a:prstGeom prst="blockArc">
              <a:avLst>
                <a:gd name="adj1" fmla="val 16189038"/>
                <a:gd name="adj2" fmla="val 21501902"/>
                <a:gd name="adj3" fmla="val 2264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100"/>
            <p:cNvSpPr/>
            <p:nvPr/>
          </p:nvSpPr>
          <p:spPr>
            <a:xfrm>
              <a:off x="1843314" y="1248082"/>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7" name="Google Shape;2347;p100"/>
            <p:cNvSpPr/>
            <p:nvPr/>
          </p:nvSpPr>
          <p:spPr>
            <a:xfrm>
              <a:off x="1392909" y="491130"/>
              <a:ext cx="182880" cy="4572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348" name="Google Shape;2348;p100"/>
          <p:cNvGrpSpPr/>
          <p:nvPr/>
        </p:nvGrpSpPr>
        <p:grpSpPr>
          <a:xfrm flipH="1">
            <a:off x="9655505" y="4921717"/>
            <a:ext cx="2536495" cy="1319868"/>
            <a:chOff x="-83581" y="643530"/>
            <a:chExt cx="2536495" cy="1319868"/>
          </a:xfrm>
        </p:grpSpPr>
        <p:sp>
          <p:nvSpPr>
            <p:cNvPr id="2349" name="Google Shape;2349;p100"/>
            <p:cNvSpPr/>
            <p:nvPr/>
          </p:nvSpPr>
          <p:spPr>
            <a:xfrm>
              <a:off x="-83581" y="742950"/>
              <a:ext cx="1845707" cy="274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0" name="Google Shape;2350;p100"/>
            <p:cNvSpPr/>
            <p:nvPr/>
          </p:nvSpPr>
          <p:spPr>
            <a:xfrm>
              <a:off x="2087653" y="1314450"/>
              <a:ext cx="274320" cy="6489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1" name="Google Shape;2351;p100"/>
            <p:cNvSpPr/>
            <p:nvPr/>
          </p:nvSpPr>
          <p:spPr>
            <a:xfrm>
              <a:off x="1141526" y="742950"/>
              <a:ext cx="1220447" cy="1220447"/>
            </a:xfrm>
            <a:prstGeom prst="blockArc">
              <a:avLst>
                <a:gd name="adj1" fmla="val 16189038"/>
                <a:gd name="adj2" fmla="val 21501902"/>
                <a:gd name="adj3" fmla="val 2264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100"/>
            <p:cNvSpPr/>
            <p:nvPr/>
          </p:nvSpPr>
          <p:spPr>
            <a:xfrm>
              <a:off x="1995714" y="1400482"/>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3" name="Google Shape;2353;p100"/>
            <p:cNvSpPr/>
            <p:nvPr/>
          </p:nvSpPr>
          <p:spPr>
            <a:xfrm>
              <a:off x="1545309" y="643530"/>
              <a:ext cx="182880" cy="4572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354" name="Google Shape;2354;p100"/>
          <p:cNvGrpSpPr/>
          <p:nvPr/>
        </p:nvGrpSpPr>
        <p:grpSpPr>
          <a:xfrm rot="10800000">
            <a:off x="1992952" y="4741678"/>
            <a:ext cx="8494072" cy="1827926"/>
            <a:chOff x="-6041158" y="643530"/>
            <a:chExt cx="8494072" cy="1827926"/>
          </a:xfrm>
        </p:grpSpPr>
        <p:sp>
          <p:nvSpPr>
            <p:cNvPr id="2355" name="Google Shape;2355;p100"/>
            <p:cNvSpPr/>
            <p:nvPr/>
          </p:nvSpPr>
          <p:spPr>
            <a:xfrm>
              <a:off x="-6041158" y="742950"/>
              <a:ext cx="7803285" cy="274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6" name="Google Shape;2356;p100"/>
            <p:cNvSpPr/>
            <p:nvPr/>
          </p:nvSpPr>
          <p:spPr>
            <a:xfrm>
              <a:off x="2087653" y="1314450"/>
              <a:ext cx="274320" cy="11570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7" name="Google Shape;2357;p100"/>
            <p:cNvSpPr/>
            <p:nvPr/>
          </p:nvSpPr>
          <p:spPr>
            <a:xfrm>
              <a:off x="1141526" y="742950"/>
              <a:ext cx="1220447" cy="1220447"/>
            </a:xfrm>
            <a:prstGeom prst="blockArc">
              <a:avLst>
                <a:gd name="adj1" fmla="val 16189038"/>
                <a:gd name="adj2" fmla="val 21501902"/>
                <a:gd name="adj3" fmla="val 2264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8" name="Google Shape;2358;p100"/>
            <p:cNvSpPr/>
            <p:nvPr/>
          </p:nvSpPr>
          <p:spPr>
            <a:xfrm>
              <a:off x="1995714" y="1400482"/>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9" name="Google Shape;2359;p100"/>
            <p:cNvSpPr/>
            <p:nvPr/>
          </p:nvSpPr>
          <p:spPr>
            <a:xfrm>
              <a:off x="1545309" y="643530"/>
              <a:ext cx="182880" cy="4572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360" name="Google Shape;2360;p100"/>
          <p:cNvGrpSpPr/>
          <p:nvPr/>
        </p:nvGrpSpPr>
        <p:grpSpPr>
          <a:xfrm>
            <a:off x="9974895" y="6108175"/>
            <a:ext cx="1311887" cy="1319867"/>
            <a:chOff x="989126" y="491130"/>
            <a:chExt cx="1311887" cy="1319867"/>
          </a:xfrm>
        </p:grpSpPr>
        <p:sp>
          <p:nvSpPr>
            <p:cNvPr id="2361" name="Google Shape;2361;p100"/>
            <p:cNvSpPr/>
            <p:nvPr/>
          </p:nvSpPr>
          <p:spPr>
            <a:xfrm>
              <a:off x="989126" y="590550"/>
              <a:ext cx="1220447" cy="1220447"/>
            </a:xfrm>
            <a:prstGeom prst="blockArc">
              <a:avLst>
                <a:gd name="adj1" fmla="val 16189038"/>
                <a:gd name="adj2" fmla="val 21501902"/>
                <a:gd name="adj3" fmla="val 2264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62" name="Google Shape;2362;p100"/>
            <p:cNvSpPr/>
            <p:nvPr/>
          </p:nvSpPr>
          <p:spPr>
            <a:xfrm>
              <a:off x="1843813" y="1070609"/>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3" name="Google Shape;2363;p100"/>
            <p:cNvSpPr/>
            <p:nvPr/>
          </p:nvSpPr>
          <p:spPr>
            <a:xfrm>
              <a:off x="1411959" y="491130"/>
              <a:ext cx="182880" cy="4572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364" name="Google Shape;2364;p100"/>
          <p:cNvGrpSpPr/>
          <p:nvPr/>
        </p:nvGrpSpPr>
        <p:grpSpPr>
          <a:xfrm>
            <a:off x="5827554" y="767795"/>
            <a:ext cx="3861193" cy="4611122"/>
            <a:chOff x="4406505" y="1014865"/>
            <a:chExt cx="3861193" cy="4611122"/>
          </a:xfrm>
        </p:grpSpPr>
        <p:sp>
          <p:nvSpPr>
            <p:cNvPr id="2365" name="Google Shape;2365;p100"/>
            <p:cNvSpPr txBox="1"/>
            <p:nvPr/>
          </p:nvSpPr>
          <p:spPr>
            <a:xfrm>
              <a:off x="4406506" y="1471003"/>
              <a:ext cx="3861192" cy="4154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a:p>
              <a:pPr marL="0" marR="0" lvl="0" indent="0" algn="l" rtl="0">
                <a:spcBef>
                  <a:spcPts val="0"/>
                </a:spcBef>
                <a:spcAft>
                  <a:spcPts val="0"/>
                </a:spcAft>
                <a:buNone/>
              </a:pPr>
              <a:endParaRPr sz="1200">
                <a:solidFill>
                  <a:schemeClr val="lt1"/>
                </a:solidFill>
                <a:latin typeface="Arial"/>
                <a:ea typeface="Arial"/>
                <a:cs typeface="Arial"/>
                <a:sym typeface="Arial"/>
              </a:endParaRPr>
            </a:p>
            <a:p>
              <a:pPr marL="0" marR="0" lvl="0" indent="0" algn="l" rtl="0">
                <a:spcBef>
                  <a:spcPts val="0"/>
                </a:spcBef>
                <a:spcAft>
                  <a:spcPts val="0"/>
                </a:spcAft>
                <a:buNone/>
              </a:pPr>
              <a:r>
                <a:rPr lang="en-US" sz="1200">
                  <a:solidFill>
                    <a:schemeClr val="lt1"/>
                  </a:solidFill>
                  <a:latin typeface="Arial"/>
                  <a:ea typeface="Arial"/>
                  <a:cs typeface="Arial"/>
                  <a:sym typeface="Arial"/>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a:p>
              <a:pPr marL="0" marR="0" lvl="0" indent="0" algn="l" rtl="0">
                <a:spcBef>
                  <a:spcPts val="0"/>
                </a:spcBef>
                <a:spcAft>
                  <a:spcPts val="0"/>
                </a:spcAft>
                <a:buNone/>
              </a:pPr>
              <a:endParaRPr sz="1200">
                <a:solidFill>
                  <a:schemeClr val="lt1"/>
                </a:solidFill>
                <a:latin typeface="Arial"/>
                <a:ea typeface="Arial"/>
                <a:cs typeface="Arial"/>
                <a:sym typeface="Arial"/>
              </a:endParaRPr>
            </a:p>
            <a:p>
              <a:pPr marL="0" marR="0" lvl="0" indent="0" algn="l" rtl="0">
                <a:spcBef>
                  <a:spcPts val="0"/>
                </a:spcBef>
                <a:spcAft>
                  <a:spcPts val="0"/>
                </a:spcAft>
                <a:buNone/>
              </a:pPr>
              <a:endParaRPr sz="1200">
                <a:solidFill>
                  <a:schemeClr val="lt1"/>
                </a:solidFill>
                <a:latin typeface="Arial"/>
                <a:ea typeface="Arial"/>
                <a:cs typeface="Arial"/>
                <a:sym typeface="Arial"/>
              </a:endParaRPr>
            </a:p>
            <a:p>
              <a:pPr marL="0" marR="0" lvl="0" indent="0" algn="l" rtl="0">
                <a:spcBef>
                  <a:spcPts val="0"/>
                </a:spcBef>
                <a:spcAft>
                  <a:spcPts val="0"/>
                </a:spcAft>
                <a:buNone/>
              </a:pPr>
              <a:r>
                <a:rPr lang="en-US" sz="1200">
                  <a:solidFill>
                    <a:schemeClr val="lt1"/>
                  </a:solidFill>
                  <a:latin typeface="Arial"/>
                  <a:ea typeface="Arial"/>
                  <a:cs typeface="Arial"/>
                  <a:sym typeface="Arial"/>
                </a:rPr>
                <a:t>You can simply impress your audience and add a unique zing and appeal to your Presentations. </a:t>
              </a:r>
              <a:endParaRPr/>
            </a:p>
          </p:txBody>
        </p:sp>
        <p:sp>
          <p:nvSpPr>
            <p:cNvPr id="2366" name="Google Shape;2366;p100"/>
            <p:cNvSpPr txBox="1"/>
            <p:nvPr/>
          </p:nvSpPr>
          <p:spPr>
            <a:xfrm>
              <a:off x="4406505" y="1014865"/>
              <a:ext cx="386118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Easy to change colors.</a:t>
              </a:r>
              <a:endParaRPr sz="2400" b="1">
                <a:solidFill>
                  <a:schemeClr val="lt1"/>
                </a:solidFill>
                <a:latin typeface="Arial"/>
                <a:ea typeface="Arial"/>
                <a:cs typeface="Arial"/>
                <a:sym typeface="Arial"/>
              </a:endParaRPr>
            </a:p>
          </p:txBody>
        </p:sp>
      </p:grpSp>
      <p:sp>
        <p:nvSpPr>
          <p:cNvPr id="2367" name="Google Shape;2367;p100"/>
          <p:cNvSpPr txBox="1"/>
          <p:nvPr/>
        </p:nvSpPr>
        <p:spPr>
          <a:xfrm>
            <a:off x="2071914" y="645312"/>
            <a:ext cx="3068958" cy="175432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600" b="1">
                <a:solidFill>
                  <a:schemeClr val="lt1"/>
                </a:solidFill>
                <a:latin typeface="Arial"/>
                <a:ea typeface="Arial"/>
                <a:cs typeface="Arial"/>
                <a:sym typeface="Arial"/>
              </a:rPr>
              <a:t>Column</a:t>
            </a:r>
            <a:endParaRPr/>
          </a:p>
          <a:p>
            <a:pPr marL="0" marR="0" lvl="0" indent="0" algn="r" rtl="0">
              <a:spcBef>
                <a:spcPts val="0"/>
              </a:spcBef>
              <a:spcAft>
                <a:spcPts val="0"/>
              </a:spcAft>
              <a:buNone/>
            </a:pPr>
            <a:r>
              <a:rPr lang="en-US" sz="3600" b="1">
                <a:solidFill>
                  <a:schemeClr val="lt1"/>
                </a:solidFill>
                <a:latin typeface="Arial"/>
                <a:ea typeface="Arial"/>
                <a:cs typeface="Arial"/>
                <a:sym typeface="Arial"/>
              </a:rPr>
              <a:t>Infographic</a:t>
            </a:r>
            <a:endParaRPr/>
          </a:p>
          <a:p>
            <a:pPr marL="0" marR="0" lvl="0" indent="0" algn="r" rtl="0">
              <a:spcBef>
                <a:spcPts val="0"/>
              </a:spcBef>
              <a:spcAft>
                <a:spcPts val="0"/>
              </a:spcAft>
              <a:buNone/>
            </a:pPr>
            <a:r>
              <a:rPr lang="en-US" sz="3600" b="1">
                <a:solidFill>
                  <a:schemeClr val="lt1"/>
                </a:solidFill>
                <a:latin typeface="Arial"/>
                <a:ea typeface="Arial"/>
                <a:cs typeface="Arial"/>
                <a:sym typeface="Arial"/>
              </a:rPr>
              <a:t>Style</a:t>
            </a:r>
            <a:endParaRPr sz="3600" b="1">
              <a:solidFill>
                <a:schemeClr val="lt1"/>
              </a:solidFill>
              <a:latin typeface="Arial"/>
              <a:ea typeface="Arial"/>
              <a:cs typeface="Arial"/>
              <a:sym typeface="Arial"/>
            </a:endParaRPr>
          </a:p>
        </p:txBody>
      </p:sp>
      <p:grpSp>
        <p:nvGrpSpPr>
          <p:cNvPr id="2368" name="Google Shape;2368;p100"/>
          <p:cNvGrpSpPr/>
          <p:nvPr/>
        </p:nvGrpSpPr>
        <p:grpSpPr>
          <a:xfrm rot="-5400000" flipH="1">
            <a:off x="9646767" y="722578"/>
            <a:ext cx="3273891" cy="1816575"/>
            <a:chOff x="-820977" y="643530"/>
            <a:chExt cx="3273891" cy="1816575"/>
          </a:xfrm>
        </p:grpSpPr>
        <p:sp>
          <p:nvSpPr>
            <p:cNvPr id="2369" name="Google Shape;2369;p100"/>
            <p:cNvSpPr/>
            <p:nvPr/>
          </p:nvSpPr>
          <p:spPr>
            <a:xfrm>
              <a:off x="-820977" y="742951"/>
              <a:ext cx="2583104" cy="274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0" name="Google Shape;2370;p100"/>
            <p:cNvSpPr/>
            <p:nvPr/>
          </p:nvSpPr>
          <p:spPr>
            <a:xfrm>
              <a:off x="2087653" y="1314450"/>
              <a:ext cx="274320" cy="1145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1" name="Google Shape;2371;p100"/>
            <p:cNvSpPr/>
            <p:nvPr/>
          </p:nvSpPr>
          <p:spPr>
            <a:xfrm>
              <a:off x="1141526" y="742950"/>
              <a:ext cx="1220447" cy="1220447"/>
            </a:xfrm>
            <a:prstGeom prst="blockArc">
              <a:avLst>
                <a:gd name="adj1" fmla="val 16189038"/>
                <a:gd name="adj2" fmla="val 21501902"/>
                <a:gd name="adj3" fmla="val 2264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72" name="Google Shape;2372;p100"/>
            <p:cNvSpPr/>
            <p:nvPr/>
          </p:nvSpPr>
          <p:spPr>
            <a:xfrm>
              <a:off x="1995714" y="1400482"/>
              <a:ext cx="457200" cy="18288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3" name="Google Shape;2373;p100"/>
            <p:cNvSpPr/>
            <p:nvPr/>
          </p:nvSpPr>
          <p:spPr>
            <a:xfrm>
              <a:off x="1545309" y="643530"/>
              <a:ext cx="182880" cy="4572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2377"/>
        <p:cNvGrpSpPr/>
        <p:nvPr/>
      </p:nvGrpSpPr>
      <p:grpSpPr>
        <a:xfrm>
          <a:off x="0" y="0"/>
          <a:ext cx="0" cy="0"/>
          <a:chOff x="0" y="0"/>
          <a:chExt cx="0" cy="0"/>
        </a:xfrm>
      </p:grpSpPr>
      <p:sp>
        <p:nvSpPr>
          <p:cNvPr id="2378" name="Google Shape;2378;p10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None/>
            </a:pPr>
            <a:r>
              <a:rPr lang="en-US" sz="5400">
                <a:solidFill>
                  <a:schemeClr val="dk1"/>
                </a:solidFill>
              </a:rPr>
              <a:t>Columns Infographic Style</a:t>
            </a:r>
            <a:endParaRPr/>
          </a:p>
        </p:txBody>
      </p:sp>
      <p:grpSp>
        <p:nvGrpSpPr>
          <p:cNvPr id="2379" name="Google Shape;2379;p101"/>
          <p:cNvGrpSpPr/>
          <p:nvPr/>
        </p:nvGrpSpPr>
        <p:grpSpPr>
          <a:xfrm>
            <a:off x="9552943" y="4108821"/>
            <a:ext cx="1507423" cy="1114421"/>
            <a:chOff x="9838117" y="2916560"/>
            <a:chExt cx="2324346" cy="1718362"/>
          </a:xfrm>
        </p:grpSpPr>
        <p:grpSp>
          <p:nvGrpSpPr>
            <p:cNvPr id="2380" name="Google Shape;2380;p101"/>
            <p:cNvGrpSpPr/>
            <p:nvPr/>
          </p:nvGrpSpPr>
          <p:grpSpPr>
            <a:xfrm>
              <a:off x="9838117" y="2916560"/>
              <a:ext cx="2324346" cy="1718362"/>
              <a:chOff x="9839517" y="2664537"/>
              <a:chExt cx="4551811" cy="3365099"/>
            </a:xfrm>
          </p:grpSpPr>
          <p:grpSp>
            <p:nvGrpSpPr>
              <p:cNvPr id="2381" name="Google Shape;2381;p101"/>
              <p:cNvGrpSpPr/>
              <p:nvPr/>
            </p:nvGrpSpPr>
            <p:grpSpPr>
              <a:xfrm>
                <a:off x="9952130" y="2664537"/>
                <a:ext cx="3431897" cy="2675013"/>
                <a:chOff x="9952130" y="2664537"/>
                <a:chExt cx="3431897" cy="2675013"/>
              </a:xfrm>
            </p:grpSpPr>
            <p:sp>
              <p:nvSpPr>
                <p:cNvPr id="2382" name="Google Shape;2382;p101"/>
                <p:cNvSpPr/>
                <p:nvPr/>
              </p:nvSpPr>
              <p:spPr>
                <a:xfrm rot="6820098">
                  <a:off x="12103251" y="2553136"/>
                  <a:ext cx="433277" cy="1473747"/>
                </a:xfrm>
                <a:prstGeom prst="trapezoid">
                  <a:avLst>
                    <a:gd name="adj" fmla="val 11476"/>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383" name="Google Shape;2383;p101"/>
                <p:cNvGrpSpPr/>
                <p:nvPr/>
              </p:nvGrpSpPr>
              <p:grpSpPr>
                <a:xfrm>
                  <a:off x="10521434" y="2664537"/>
                  <a:ext cx="1474914" cy="1119700"/>
                  <a:chOff x="10521434" y="2664537"/>
                  <a:chExt cx="1474914" cy="1119700"/>
                </a:xfrm>
              </p:grpSpPr>
              <p:sp>
                <p:nvSpPr>
                  <p:cNvPr id="2384" name="Google Shape;2384;p101"/>
                  <p:cNvSpPr/>
                  <p:nvPr/>
                </p:nvSpPr>
                <p:spPr>
                  <a:xfrm rot="-1800000">
                    <a:off x="10541428" y="2992155"/>
                    <a:ext cx="1434926" cy="464463"/>
                  </a:xfrm>
                  <a:prstGeom prst="roundRect">
                    <a:avLst>
                      <a:gd name="adj" fmla="val 50000"/>
                    </a:avLst>
                  </a:pr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5" name="Google Shape;2385;p101"/>
                  <p:cNvSpPr/>
                  <p:nvPr/>
                </p:nvSpPr>
                <p:spPr>
                  <a:xfrm>
                    <a:off x="11562170" y="289569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386" name="Google Shape;2386;p101"/>
                <p:cNvGrpSpPr/>
                <p:nvPr/>
              </p:nvGrpSpPr>
              <p:grpSpPr>
                <a:xfrm>
                  <a:off x="9952130" y="3161699"/>
                  <a:ext cx="1701441" cy="1714639"/>
                  <a:chOff x="9952130" y="3161699"/>
                  <a:chExt cx="1701441" cy="1714639"/>
                </a:xfrm>
              </p:grpSpPr>
              <p:sp>
                <p:nvSpPr>
                  <p:cNvPr id="2387" name="Google Shape;2387;p101"/>
                  <p:cNvSpPr/>
                  <p:nvPr/>
                </p:nvSpPr>
                <p:spPr>
                  <a:xfrm rot="-2423699">
                    <a:off x="10226072" y="3384119"/>
                    <a:ext cx="1153558" cy="1269798"/>
                  </a:xfrm>
                  <a:custGeom>
                    <a:avLst/>
                    <a:gdLst/>
                    <a:ahLst/>
                    <a:cxnLst/>
                    <a:rect l="l" t="t" r="r" b="b"/>
                    <a:pathLst>
                      <a:path w="1153558" h="1269798" extrusionOk="0">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7D5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8" name="Google Shape;2388;p101"/>
                  <p:cNvSpPr/>
                  <p:nvPr/>
                </p:nvSpPr>
                <p:spPr>
                  <a:xfrm>
                    <a:off x="10701546" y="3417653"/>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389" name="Google Shape;2389;p101"/>
                <p:cNvGrpSpPr/>
                <p:nvPr/>
              </p:nvGrpSpPr>
              <p:grpSpPr>
                <a:xfrm rot="5400000">
                  <a:off x="12509125" y="3435921"/>
                  <a:ext cx="989342" cy="760462"/>
                  <a:chOff x="10999279" y="2698471"/>
                  <a:chExt cx="989342" cy="760462"/>
                </a:xfrm>
              </p:grpSpPr>
              <p:sp>
                <p:nvSpPr>
                  <p:cNvPr id="2390" name="Google Shape;2390;p101"/>
                  <p:cNvSpPr/>
                  <p:nvPr/>
                </p:nvSpPr>
                <p:spPr>
                  <a:xfrm>
                    <a:off x="11237298" y="2698471"/>
                    <a:ext cx="712934" cy="329046"/>
                  </a:xfrm>
                  <a:custGeom>
                    <a:avLst/>
                    <a:gdLst/>
                    <a:ahLst/>
                    <a:cxnLst/>
                    <a:rect l="l" t="t" r="r" b="b"/>
                    <a:pathLst>
                      <a:path w="371475" h="171450" extrusionOk="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1" name="Google Shape;2391;p101"/>
                  <p:cNvSpPr/>
                  <p:nvPr/>
                </p:nvSpPr>
                <p:spPr>
                  <a:xfrm>
                    <a:off x="11293968" y="3075046"/>
                    <a:ext cx="694653" cy="383887"/>
                  </a:xfrm>
                  <a:custGeom>
                    <a:avLst/>
                    <a:gdLst/>
                    <a:ahLst/>
                    <a:cxnLst/>
                    <a:rect l="l" t="t" r="r" b="b"/>
                    <a:pathLst>
                      <a:path w="361950" h="200025" extrusionOk="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2" name="Google Shape;2392;p101"/>
                  <p:cNvSpPr/>
                  <p:nvPr/>
                </p:nvSpPr>
                <p:spPr>
                  <a:xfrm>
                    <a:off x="10999279" y="2942227"/>
                    <a:ext cx="457009" cy="457009"/>
                  </a:xfrm>
                  <a:custGeom>
                    <a:avLst/>
                    <a:gdLst/>
                    <a:ahLst/>
                    <a:cxnLst/>
                    <a:rect l="l" t="t" r="r" b="b"/>
                    <a:pathLst>
                      <a:path w="238125" h="238125" extrusionOk="0">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393" name="Google Shape;2393;p101"/>
                <p:cNvGrpSpPr/>
                <p:nvPr/>
              </p:nvGrpSpPr>
              <p:grpSpPr>
                <a:xfrm>
                  <a:off x="10095620" y="4304882"/>
                  <a:ext cx="1425867" cy="1034668"/>
                  <a:chOff x="10095620" y="4304882"/>
                  <a:chExt cx="1425867" cy="1034668"/>
                </a:xfrm>
              </p:grpSpPr>
              <p:sp>
                <p:nvSpPr>
                  <p:cNvPr id="2394" name="Google Shape;2394;p101"/>
                  <p:cNvSpPr/>
                  <p:nvPr/>
                </p:nvSpPr>
                <p:spPr>
                  <a:xfrm>
                    <a:off x="10226256" y="4304882"/>
                    <a:ext cx="1133382" cy="914017"/>
                  </a:xfrm>
                  <a:custGeom>
                    <a:avLst/>
                    <a:gdLst/>
                    <a:ahLst/>
                    <a:cxnLst/>
                    <a:rect l="l" t="t" r="r" b="b"/>
                    <a:pathLst>
                      <a:path w="590550" h="476250" extrusionOk="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5" name="Google Shape;2395;p101"/>
                  <p:cNvSpPr/>
                  <p:nvPr/>
                </p:nvSpPr>
                <p:spPr>
                  <a:xfrm>
                    <a:off x="10095620" y="5083625"/>
                    <a:ext cx="1425867" cy="255925"/>
                  </a:xfrm>
                  <a:custGeom>
                    <a:avLst/>
                    <a:gdLst/>
                    <a:ahLst/>
                    <a:cxnLst/>
                    <a:rect l="l" t="t" r="r" b="b"/>
                    <a:pathLst>
                      <a:path w="742950" h="133350" extrusionOk="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6" name="Google Shape;2396;p101"/>
                  <p:cNvSpPr/>
                  <p:nvPr/>
                </p:nvSpPr>
                <p:spPr>
                  <a:xfrm>
                    <a:off x="10701546" y="441106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397" name="Google Shape;2397;p101"/>
              <p:cNvGrpSpPr/>
              <p:nvPr/>
            </p:nvGrpSpPr>
            <p:grpSpPr>
              <a:xfrm>
                <a:off x="9839517" y="5316702"/>
                <a:ext cx="4551811" cy="712934"/>
                <a:chOff x="2716823" y="4480799"/>
                <a:chExt cx="5838092" cy="914400"/>
              </a:xfrm>
            </p:grpSpPr>
            <p:grpSp>
              <p:nvGrpSpPr>
                <p:cNvPr id="2398" name="Google Shape;2398;p101"/>
                <p:cNvGrpSpPr/>
                <p:nvPr/>
              </p:nvGrpSpPr>
              <p:grpSpPr>
                <a:xfrm>
                  <a:off x="2716823" y="4480799"/>
                  <a:ext cx="5838092" cy="914400"/>
                  <a:chOff x="175847" y="4480799"/>
                  <a:chExt cx="8801100" cy="914400"/>
                </a:xfrm>
              </p:grpSpPr>
              <p:sp>
                <p:nvSpPr>
                  <p:cNvPr id="2399" name="Google Shape;2399;p101"/>
                  <p:cNvSpPr/>
                  <p:nvPr/>
                </p:nvSpPr>
                <p:spPr>
                  <a:xfrm>
                    <a:off x="175847" y="4480799"/>
                    <a:ext cx="8801100" cy="9144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0" name="Google Shape;2400;p101"/>
                  <p:cNvSpPr/>
                  <p:nvPr/>
                </p:nvSpPr>
                <p:spPr>
                  <a:xfrm>
                    <a:off x="352032" y="4595617"/>
                    <a:ext cx="8448730" cy="684764"/>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01" name="Google Shape;2401;p101"/>
                <p:cNvGrpSpPr/>
                <p:nvPr/>
              </p:nvGrpSpPr>
              <p:grpSpPr>
                <a:xfrm>
                  <a:off x="2954961" y="4660680"/>
                  <a:ext cx="5376674" cy="563948"/>
                  <a:chOff x="3193903" y="4660680"/>
                  <a:chExt cx="5376674" cy="563948"/>
                </a:xfrm>
              </p:grpSpPr>
              <p:sp>
                <p:nvSpPr>
                  <p:cNvPr id="2402" name="Google Shape;2402;p101"/>
                  <p:cNvSpPr/>
                  <p:nvPr/>
                </p:nvSpPr>
                <p:spPr>
                  <a:xfrm>
                    <a:off x="3193903"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3" name="Google Shape;2403;p101"/>
                  <p:cNvSpPr/>
                  <p:nvPr/>
                </p:nvSpPr>
                <p:spPr>
                  <a:xfrm>
                    <a:off x="3996024"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4" name="Google Shape;2404;p101"/>
                  <p:cNvSpPr/>
                  <p:nvPr/>
                </p:nvSpPr>
                <p:spPr>
                  <a:xfrm>
                    <a:off x="4798145"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5" name="Google Shape;2405;p101"/>
                  <p:cNvSpPr/>
                  <p:nvPr/>
                </p:nvSpPr>
                <p:spPr>
                  <a:xfrm>
                    <a:off x="5600266"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6" name="Google Shape;2406;p101"/>
                  <p:cNvSpPr/>
                  <p:nvPr/>
                </p:nvSpPr>
                <p:spPr>
                  <a:xfrm>
                    <a:off x="6402387"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7" name="Google Shape;2407;p101"/>
                  <p:cNvSpPr/>
                  <p:nvPr/>
                </p:nvSpPr>
                <p:spPr>
                  <a:xfrm>
                    <a:off x="7204508"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08" name="Google Shape;2408;p101"/>
                  <p:cNvSpPr/>
                  <p:nvPr/>
                </p:nvSpPr>
                <p:spPr>
                  <a:xfrm>
                    <a:off x="8006629"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2409" name="Google Shape;2409;p101"/>
            <p:cNvSpPr/>
            <p:nvPr/>
          </p:nvSpPr>
          <p:spPr>
            <a:xfrm>
              <a:off x="1092744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0" name="Google Shape;2410;p101"/>
            <p:cNvSpPr/>
            <p:nvPr/>
          </p:nvSpPr>
          <p:spPr>
            <a:xfrm>
              <a:off x="1117427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1" name="Google Shape;2411;p101"/>
            <p:cNvSpPr/>
            <p:nvPr/>
          </p:nvSpPr>
          <p:spPr>
            <a:xfrm>
              <a:off x="1142111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2" name="Google Shape;2412;p101"/>
            <p:cNvSpPr/>
            <p:nvPr/>
          </p:nvSpPr>
          <p:spPr>
            <a:xfrm>
              <a:off x="1166794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413" name="Google Shape;2413;p101"/>
          <p:cNvGrpSpPr/>
          <p:nvPr/>
        </p:nvGrpSpPr>
        <p:grpSpPr>
          <a:xfrm>
            <a:off x="4130422" y="4159932"/>
            <a:ext cx="1507423" cy="1088752"/>
            <a:chOff x="2716823" y="1178574"/>
            <a:chExt cx="5838092" cy="4216625"/>
          </a:xfrm>
        </p:grpSpPr>
        <p:grpSp>
          <p:nvGrpSpPr>
            <p:cNvPr id="2414" name="Google Shape;2414;p101"/>
            <p:cNvGrpSpPr/>
            <p:nvPr/>
          </p:nvGrpSpPr>
          <p:grpSpPr>
            <a:xfrm>
              <a:off x="2716823" y="4480799"/>
              <a:ext cx="5838092" cy="914400"/>
              <a:chOff x="175847" y="4480799"/>
              <a:chExt cx="8801100" cy="914400"/>
            </a:xfrm>
          </p:grpSpPr>
          <p:sp>
            <p:nvSpPr>
              <p:cNvPr id="2415" name="Google Shape;2415;p101"/>
              <p:cNvSpPr/>
              <p:nvPr/>
            </p:nvSpPr>
            <p:spPr>
              <a:xfrm>
                <a:off x="175847" y="4480799"/>
                <a:ext cx="8801100" cy="91440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6" name="Google Shape;2416;p101"/>
              <p:cNvSpPr/>
              <p:nvPr/>
            </p:nvSpPr>
            <p:spPr>
              <a:xfrm>
                <a:off x="352032" y="4595616"/>
                <a:ext cx="8448729" cy="684763"/>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17" name="Google Shape;2417;p101"/>
            <p:cNvGrpSpPr/>
            <p:nvPr/>
          </p:nvGrpSpPr>
          <p:grpSpPr>
            <a:xfrm>
              <a:off x="2954961" y="4660680"/>
              <a:ext cx="5376674" cy="563948"/>
              <a:chOff x="3193903" y="4660680"/>
              <a:chExt cx="5376674" cy="563948"/>
            </a:xfrm>
          </p:grpSpPr>
          <p:sp>
            <p:nvSpPr>
              <p:cNvPr id="2418" name="Google Shape;2418;p101"/>
              <p:cNvSpPr/>
              <p:nvPr/>
            </p:nvSpPr>
            <p:spPr>
              <a:xfrm>
                <a:off x="3193903"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101"/>
              <p:cNvSpPr/>
              <p:nvPr/>
            </p:nvSpPr>
            <p:spPr>
              <a:xfrm>
                <a:off x="3996024"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101"/>
              <p:cNvSpPr/>
              <p:nvPr/>
            </p:nvSpPr>
            <p:spPr>
              <a:xfrm>
                <a:off x="4798145"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101"/>
              <p:cNvSpPr/>
              <p:nvPr/>
            </p:nvSpPr>
            <p:spPr>
              <a:xfrm>
                <a:off x="5600266"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101"/>
              <p:cNvSpPr/>
              <p:nvPr/>
            </p:nvSpPr>
            <p:spPr>
              <a:xfrm>
                <a:off x="6402387"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101"/>
              <p:cNvSpPr/>
              <p:nvPr/>
            </p:nvSpPr>
            <p:spPr>
              <a:xfrm>
                <a:off x="7204508"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101"/>
              <p:cNvSpPr/>
              <p:nvPr/>
            </p:nvSpPr>
            <p:spPr>
              <a:xfrm>
                <a:off x="8006629"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25" name="Google Shape;2425;p101"/>
            <p:cNvGrpSpPr/>
            <p:nvPr/>
          </p:nvGrpSpPr>
          <p:grpSpPr>
            <a:xfrm>
              <a:off x="3352363" y="1178574"/>
              <a:ext cx="4567012" cy="3338578"/>
              <a:chOff x="3244476" y="1178574"/>
              <a:chExt cx="4567012" cy="3338578"/>
            </a:xfrm>
          </p:grpSpPr>
          <p:grpSp>
            <p:nvGrpSpPr>
              <p:cNvPr id="2426" name="Google Shape;2426;p101"/>
              <p:cNvGrpSpPr/>
              <p:nvPr/>
            </p:nvGrpSpPr>
            <p:grpSpPr>
              <a:xfrm>
                <a:off x="6625802" y="1178574"/>
                <a:ext cx="1185686" cy="3323087"/>
                <a:chOff x="759811" y="527538"/>
                <a:chExt cx="1603131" cy="3974123"/>
              </a:xfrm>
            </p:grpSpPr>
            <p:grpSp>
              <p:nvGrpSpPr>
                <p:cNvPr id="2427" name="Google Shape;2427;p101"/>
                <p:cNvGrpSpPr/>
                <p:nvPr/>
              </p:nvGrpSpPr>
              <p:grpSpPr>
                <a:xfrm>
                  <a:off x="1055818" y="527538"/>
                  <a:ext cx="1011116" cy="3974123"/>
                  <a:chOff x="3745523" y="738554"/>
                  <a:chExt cx="870439" cy="3974123"/>
                </a:xfrm>
              </p:grpSpPr>
              <p:sp>
                <p:nvSpPr>
                  <p:cNvPr id="2428" name="Google Shape;2428;p101"/>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101"/>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30" name="Google Shape;2430;p101"/>
                <p:cNvGrpSpPr/>
                <p:nvPr/>
              </p:nvGrpSpPr>
              <p:grpSpPr>
                <a:xfrm>
                  <a:off x="759811" y="1591407"/>
                  <a:ext cx="1603131" cy="724247"/>
                  <a:chOff x="3897923" y="890954"/>
                  <a:chExt cx="870439" cy="3974123"/>
                </a:xfrm>
              </p:grpSpPr>
              <p:sp>
                <p:nvSpPr>
                  <p:cNvPr id="2431" name="Google Shape;2431;p101"/>
                  <p:cNvSpPr/>
                  <p:nvPr/>
                </p:nvSpPr>
                <p:spPr>
                  <a:xfrm>
                    <a:off x="3897923" y="890954"/>
                    <a:ext cx="870439" cy="3974123"/>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101"/>
                  <p:cNvSpPr/>
                  <p:nvPr/>
                </p:nvSpPr>
                <p:spPr>
                  <a:xfrm>
                    <a:off x="4328746" y="8909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33" name="Google Shape;2433;p101"/>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101"/>
                <p:cNvSpPr/>
                <p:nvPr/>
              </p:nvSpPr>
              <p:spPr>
                <a:xfrm>
                  <a:off x="1429777" y="2705145"/>
                  <a:ext cx="274246" cy="419001"/>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101"/>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36" name="Google Shape;2436;p101"/>
              <p:cNvSpPr/>
              <p:nvPr/>
            </p:nvSpPr>
            <p:spPr>
              <a:xfrm>
                <a:off x="7065352"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437" name="Google Shape;2437;p101"/>
              <p:cNvGrpSpPr/>
              <p:nvPr/>
            </p:nvGrpSpPr>
            <p:grpSpPr>
              <a:xfrm>
                <a:off x="4935139" y="1178574"/>
                <a:ext cx="1185686" cy="3323087"/>
                <a:chOff x="759811" y="527538"/>
                <a:chExt cx="1603131" cy="3974123"/>
              </a:xfrm>
            </p:grpSpPr>
            <p:grpSp>
              <p:nvGrpSpPr>
                <p:cNvPr id="2438" name="Google Shape;2438;p101"/>
                <p:cNvGrpSpPr/>
                <p:nvPr/>
              </p:nvGrpSpPr>
              <p:grpSpPr>
                <a:xfrm>
                  <a:off x="1055818" y="527538"/>
                  <a:ext cx="1011116" cy="3974123"/>
                  <a:chOff x="3745523" y="738554"/>
                  <a:chExt cx="870439" cy="3974123"/>
                </a:xfrm>
              </p:grpSpPr>
              <p:sp>
                <p:nvSpPr>
                  <p:cNvPr id="2439" name="Google Shape;2439;p101"/>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40" name="Google Shape;2440;p101"/>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41" name="Google Shape;2441;p101"/>
                <p:cNvGrpSpPr/>
                <p:nvPr/>
              </p:nvGrpSpPr>
              <p:grpSpPr>
                <a:xfrm>
                  <a:off x="759811" y="1591407"/>
                  <a:ext cx="1603131" cy="724247"/>
                  <a:chOff x="3897923" y="890954"/>
                  <a:chExt cx="870439" cy="3974123"/>
                </a:xfrm>
              </p:grpSpPr>
              <p:sp>
                <p:nvSpPr>
                  <p:cNvPr id="2442" name="Google Shape;2442;p101"/>
                  <p:cNvSpPr/>
                  <p:nvPr/>
                </p:nvSpPr>
                <p:spPr>
                  <a:xfrm>
                    <a:off x="3897923" y="890954"/>
                    <a:ext cx="870439" cy="3974123"/>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43" name="Google Shape;2443;p101"/>
                  <p:cNvSpPr/>
                  <p:nvPr/>
                </p:nvSpPr>
                <p:spPr>
                  <a:xfrm>
                    <a:off x="4328746" y="8909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44" name="Google Shape;2444;p101"/>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45" name="Google Shape;2445;p101"/>
                <p:cNvSpPr/>
                <p:nvPr/>
              </p:nvSpPr>
              <p:spPr>
                <a:xfrm>
                  <a:off x="1429777" y="2705145"/>
                  <a:ext cx="274246" cy="419001"/>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46" name="Google Shape;2446;p101"/>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47" name="Google Shape;2447;p101"/>
              <p:cNvSpPr/>
              <p:nvPr/>
            </p:nvSpPr>
            <p:spPr>
              <a:xfrm>
                <a:off x="5374689"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448" name="Google Shape;2448;p101"/>
              <p:cNvGrpSpPr/>
              <p:nvPr/>
            </p:nvGrpSpPr>
            <p:grpSpPr>
              <a:xfrm>
                <a:off x="3244476" y="1178574"/>
                <a:ext cx="1185686" cy="3323087"/>
                <a:chOff x="759811" y="527538"/>
                <a:chExt cx="1603131" cy="3974123"/>
              </a:xfrm>
            </p:grpSpPr>
            <p:grpSp>
              <p:nvGrpSpPr>
                <p:cNvPr id="2449" name="Google Shape;2449;p101"/>
                <p:cNvGrpSpPr/>
                <p:nvPr/>
              </p:nvGrpSpPr>
              <p:grpSpPr>
                <a:xfrm>
                  <a:off x="1055818" y="527538"/>
                  <a:ext cx="1011116" cy="3974123"/>
                  <a:chOff x="3745523" y="738554"/>
                  <a:chExt cx="870439" cy="3974123"/>
                </a:xfrm>
              </p:grpSpPr>
              <p:sp>
                <p:nvSpPr>
                  <p:cNvPr id="2450" name="Google Shape;2450;p101"/>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1" name="Google Shape;2451;p101"/>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452" name="Google Shape;2452;p101"/>
                <p:cNvGrpSpPr/>
                <p:nvPr/>
              </p:nvGrpSpPr>
              <p:grpSpPr>
                <a:xfrm>
                  <a:off x="759811" y="1591407"/>
                  <a:ext cx="1603131" cy="724247"/>
                  <a:chOff x="3897923" y="890954"/>
                  <a:chExt cx="870439" cy="3974123"/>
                </a:xfrm>
              </p:grpSpPr>
              <p:sp>
                <p:nvSpPr>
                  <p:cNvPr id="2453" name="Google Shape;2453;p101"/>
                  <p:cNvSpPr/>
                  <p:nvPr/>
                </p:nvSpPr>
                <p:spPr>
                  <a:xfrm>
                    <a:off x="3897923" y="890954"/>
                    <a:ext cx="870439" cy="3974123"/>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4" name="Google Shape;2454;p101"/>
                  <p:cNvSpPr/>
                  <p:nvPr/>
                </p:nvSpPr>
                <p:spPr>
                  <a:xfrm>
                    <a:off x="4328746" y="8909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55" name="Google Shape;2455;p101"/>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101"/>
                <p:cNvSpPr/>
                <p:nvPr/>
              </p:nvSpPr>
              <p:spPr>
                <a:xfrm>
                  <a:off x="1429777" y="2705145"/>
                  <a:ext cx="274246" cy="419001"/>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101"/>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458" name="Google Shape;2458;p101"/>
              <p:cNvSpPr/>
              <p:nvPr/>
            </p:nvSpPr>
            <p:spPr>
              <a:xfrm>
                <a:off x="3684026"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459" name="Google Shape;2459;p101"/>
          <p:cNvGrpSpPr/>
          <p:nvPr/>
        </p:nvGrpSpPr>
        <p:grpSpPr>
          <a:xfrm>
            <a:off x="1092936" y="1203634"/>
            <a:ext cx="1149481" cy="1371962"/>
            <a:chOff x="3570" y="619306"/>
            <a:chExt cx="4703649" cy="5614032"/>
          </a:xfrm>
        </p:grpSpPr>
        <p:sp>
          <p:nvSpPr>
            <p:cNvPr id="2460" name="Google Shape;2460;p101"/>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101"/>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101"/>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101"/>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101"/>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65" name="Google Shape;2465;p101"/>
          <p:cNvSpPr/>
          <p:nvPr/>
        </p:nvSpPr>
        <p:spPr>
          <a:xfrm>
            <a:off x="6671477" y="1757316"/>
            <a:ext cx="941735" cy="690143"/>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6" name="Google Shape;2466;p101"/>
          <p:cNvSpPr txBox="1"/>
          <p:nvPr/>
        </p:nvSpPr>
        <p:spPr>
          <a:xfrm>
            <a:off x="2385311" y="1364563"/>
            <a:ext cx="343086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67" name="Google Shape;2467;p101"/>
          <p:cNvSpPr txBox="1"/>
          <p:nvPr/>
        </p:nvSpPr>
        <p:spPr>
          <a:xfrm>
            <a:off x="724533" y="2686899"/>
            <a:ext cx="509164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68" name="Google Shape;2468;p101"/>
          <p:cNvSpPr txBox="1"/>
          <p:nvPr/>
        </p:nvSpPr>
        <p:spPr>
          <a:xfrm>
            <a:off x="7898999" y="1355634"/>
            <a:ext cx="343086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69" name="Google Shape;2469;p101"/>
          <p:cNvSpPr txBox="1"/>
          <p:nvPr/>
        </p:nvSpPr>
        <p:spPr>
          <a:xfrm>
            <a:off x="6238221" y="2677970"/>
            <a:ext cx="509164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70" name="Google Shape;2470;p101"/>
          <p:cNvSpPr txBox="1"/>
          <p:nvPr/>
        </p:nvSpPr>
        <p:spPr>
          <a:xfrm>
            <a:off x="6238221" y="4019884"/>
            <a:ext cx="343086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71" name="Google Shape;2471;p101"/>
          <p:cNvSpPr txBox="1"/>
          <p:nvPr/>
        </p:nvSpPr>
        <p:spPr>
          <a:xfrm>
            <a:off x="6238221" y="5342220"/>
            <a:ext cx="509164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72" name="Google Shape;2472;p101"/>
          <p:cNvSpPr txBox="1"/>
          <p:nvPr/>
        </p:nvSpPr>
        <p:spPr>
          <a:xfrm>
            <a:off x="720713" y="4014808"/>
            <a:ext cx="343086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
        <p:nvSpPr>
          <p:cNvPr id="2473" name="Google Shape;2473;p101"/>
          <p:cNvSpPr txBox="1"/>
          <p:nvPr/>
        </p:nvSpPr>
        <p:spPr>
          <a:xfrm>
            <a:off x="720713" y="5337144"/>
            <a:ext cx="509164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477"/>
        <p:cNvGrpSpPr/>
        <p:nvPr/>
      </p:nvGrpSpPr>
      <p:grpSpPr>
        <a:xfrm>
          <a:off x="0" y="0"/>
          <a:ext cx="0" cy="0"/>
          <a:chOff x="0" y="0"/>
          <a:chExt cx="0" cy="0"/>
        </a:xfrm>
      </p:grpSpPr>
      <p:sp>
        <p:nvSpPr>
          <p:cNvPr id="2478" name="Google Shape;2478;p102"/>
          <p:cNvSpPr txBox="1">
            <a:spLocks noGrp="1"/>
          </p:cNvSpPr>
          <p:nvPr>
            <p:ph type="body" idx="1"/>
          </p:nvPr>
        </p:nvSpPr>
        <p:spPr>
          <a:xfrm>
            <a:off x="323529" y="245392"/>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262626"/>
              </a:buClr>
              <a:buSzPts val="4995"/>
              <a:buNone/>
            </a:pPr>
            <a:r>
              <a:rPr lang="en-US" sz="4995"/>
              <a:t>Fully Editable Shapes</a:t>
            </a:r>
            <a:endParaRPr/>
          </a:p>
        </p:txBody>
      </p:sp>
      <p:grpSp>
        <p:nvGrpSpPr>
          <p:cNvPr id="2479" name="Google Shape;2479;p102"/>
          <p:cNvGrpSpPr/>
          <p:nvPr/>
        </p:nvGrpSpPr>
        <p:grpSpPr>
          <a:xfrm>
            <a:off x="2978955" y="5043758"/>
            <a:ext cx="4425067" cy="1355914"/>
            <a:chOff x="3983392" y="1386078"/>
            <a:chExt cx="4425067" cy="1355914"/>
          </a:xfrm>
        </p:grpSpPr>
        <p:sp>
          <p:nvSpPr>
            <p:cNvPr id="2480" name="Google Shape;2480;p102"/>
            <p:cNvSpPr/>
            <p:nvPr/>
          </p:nvSpPr>
          <p:spPr>
            <a:xfrm>
              <a:off x="7429500" y="1781175"/>
              <a:ext cx="978959" cy="960817"/>
            </a:xfrm>
            <a:custGeom>
              <a:avLst/>
              <a:gdLst/>
              <a:ahLst/>
              <a:cxnLst/>
              <a:rect l="l" t="t" r="r" b="b"/>
              <a:pathLst>
                <a:path w="885149" h="999573" extrusionOk="0">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81" name="Google Shape;2481;p102"/>
            <p:cNvSpPr/>
            <p:nvPr/>
          </p:nvSpPr>
          <p:spPr>
            <a:xfrm>
              <a:off x="3983392" y="1627126"/>
              <a:ext cx="2234528" cy="1111017"/>
            </a:xfrm>
            <a:custGeom>
              <a:avLst/>
              <a:gdLst/>
              <a:ahLst/>
              <a:cxnLst/>
              <a:rect l="l" t="t" r="r" b="b"/>
              <a:pathLst>
                <a:path w="4190656" h="2083613" extrusionOk="0">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2" name="Google Shape;2482;p102"/>
            <p:cNvSpPr/>
            <p:nvPr/>
          </p:nvSpPr>
          <p:spPr>
            <a:xfrm>
              <a:off x="6202506" y="1386078"/>
              <a:ext cx="1303698" cy="1355913"/>
            </a:xfrm>
            <a:custGeom>
              <a:avLst/>
              <a:gdLst/>
              <a:ahLst/>
              <a:cxnLst/>
              <a:rect l="l" t="t" r="r" b="b"/>
              <a:pathLst>
                <a:path w="1303698" h="1355913" extrusionOk="0">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483" name="Google Shape;2483;p102"/>
          <p:cNvGrpSpPr/>
          <p:nvPr/>
        </p:nvGrpSpPr>
        <p:grpSpPr>
          <a:xfrm>
            <a:off x="333753" y="2437231"/>
            <a:ext cx="1774592" cy="1408843"/>
            <a:chOff x="2939995" y="876892"/>
            <a:chExt cx="3187040" cy="2530182"/>
          </a:xfrm>
        </p:grpSpPr>
        <p:grpSp>
          <p:nvGrpSpPr>
            <p:cNvPr id="2484" name="Google Shape;2484;p102"/>
            <p:cNvGrpSpPr/>
            <p:nvPr/>
          </p:nvGrpSpPr>
          <p:grpSpPr>
            <a:xfrm rot="3017773">
              <a:off x="5572822" y="1811918"/>
              <a:ext cx="511673" cy="350797"/>
              <a:chOff x="5392597" y="1514643"/>
              <a:chExt cx="662791" cy="454401"/>
            </a:xfrm>
          </p:grpSpPr>
          <p:sp>
            <p:nvSpPr>
              <p:cNvPr id="2485" name="Google Shape;2485;p102"/>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6" name="Google Shape;2486;p102"/>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7" name="Google Shape;2487;p102"/>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8" name="Google Shape;2488;p102"/>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9" name="Google Shape;2489;p102"/>
              <p:cNvSpPr/>
              <p:nvPr/>
            </p:nvSpPr>
            <p:spPr>
              <a:xfrm rot="8867088" flipH="1">
                <a:off x="5921123" y="1778027"/>
                <a:ext cx="93497" cy="179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490" name="Google Shape;2490;p102"/>
            <p:cNvGrpSpPr/>
            <p:nvPr/>
          </p:nvGrpSpPr>
          <p:grpSpPr>
            <a:xfrm rot="-3109433" flipH="1">
              <a:off x="5333097" y="1795903"/>
              <a:ext cx="514126" cy="350838"/>
              <a:chOff x="5392597" y="1514643"/>
              <a:chExt cx="665967" cy="454455"/>
            </a:xfrm>
          </p:grpSpPr>
          <p:sp>
            <p:nvSpPr>
              <p:cNvPr id="2491" name="Google Shape;2491;p102"/>
              <p:cNvSpPr/>
              <p:nvPr/>
            </p:nvSpPr>
            <p:spPr>
              <a:xfrm rot="5912136" flipH="1">
                <a:off x="5633173" y="1617814"/>
                <a:ext cx="141626" cy="93186"/>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2" name="Google Shape;2492;p102"/>
              <p:cNvSpPr/>
              <p:nvPr/>
            </p:nvSpPr>
            <p:spPr>
              <a:xfrm rot="5912136" flipH="1">
                <a:off x="5438996" y="1500266"/>
                <a:ext cx="200130" cy="26617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3" name="Google Shape;2493;p102"/>
              <p:cNvSpPr/>
              <p:nvPr/>
            </p:nvSpPr>
            <p:spPr>
              <a:xfrm rot="7277434" flipH="1">
                <a:off x="5857778" y="1735728"/>
                <a:ext cx="103331" cy="96694"/>
              </a:xfrm>
              <a:prstGeom prst="trapezoid">
                <a:avLst>
                  <a:gd name="adj" fmla="val 12383"/>
                </a:avLst>
              </a:prstGeom>
              <a:solidFill>
                <a:srgbClr val="03514C"/>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4" name="Google Shape;2494;p102"/>
              <p:cNvSpPr/>
              <p:nvPr/>
            </p:nvSpPr>
            <p:spPr>
              <a:xfrm rot="7277434" flipH="1">
                <a:off x="5727739" y="1619233"/>
                <a:ext cx="146016" cy="19420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5" name="Google Shape;2495;p102"/>
              <p:cNvSpPr/>
              <p:nvPr/>
            </p:nvSpPr>
            <p:spPr>
              <a:xfrm rot="8867088" flipH="1">
                <a:off x="5923517" y="1775373"/>
                <a:ext cx="93497" cy="182880"/>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496" name="Google Shape;2496;p102"/>
            <p:cNvGrpSpPr/>
            <p:nvPr/>
          </p:nvGrpSpPr>
          <p:grpSpPr>
            <a:xfrm>
              <a:off x="2939995" y="876892"/>
              <a:ext cx="2941462" cy="2530182"/>
              <a:chOff x="2939995" y="675926"/>
              <a:chExt cx="2941462" cy="2530182"/>
            </a:xfrm>
          </p:grpSpPr>
          <p:grpSp>
            <p:nvGrpSpPr>
              <p:cNvPr id="2497" name="Google Shape;2497;p102"/>
              <p:cNvGrpSpPr/>
              <p:nvPr/>
            </p:nvGrpSpPr>
            <p:grpSpPr>
              <a:xfrm rot="7898637">
                <a:off x="5214392" y="799382"/>
                <a:ext cx="344525" cy="861967"/>
                <a:chOff x="4130248" y="650162"/>
                <a:chExt cx="502279" cy="1664988"/>
              </a:xfrm>
            </p:grpSpPr>
            <p:sp>
              <p:nvSpPr>
                <p:cNvPr id="2498" name="Google Shape;2498;p102"/>
                <p:cNvSpPr/>
                <p:nvPr/>
              </p:nvSpPr>
              <p:spPr>
                <a:xfrm>
                  <a:off x="4130248" y="650162"/>
                  <a:ext cx="502273" cy="1664988"/>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9" name="Google Shape;2499;p102"/>
                <p:cNvSpPr/>
                <p:nvPr/>
              </p:nvSpPr>
              <p:spPr>
                <a:xfrm>
                  <a:off x="4449648" y="650162"/>
                  <a:ext cx="182879"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00" name="Google Shape;2500;p102"/>
              <p:cNvGrpSpPr/>
              <p:nvPr/>
            </p:nvGrpSpPr>
            <p:grpSpPr>
              <a:xfrm rot="-5935981">
                <a:off x="4034190" y="537053"/>
                <a:ext cx="778364" cy="1477533"/>
                <a:chOff x="153404" y="587024"/>
                <a:chExt cx="999565" cy="1627256"/>
              </a:xfrm>
            </p:grpSpPr>
            <p:sp>
              <p:nvSpPr>
                <p:cNvPr id="2501" name="Google Shape;2501;p102"/>
                <p:cNvSpPr/>
                <p:nvPr/>
              </p:nvSpPr>
              <p:spPr>
                <a:xfrm rot="-1104389">
                  <a:off x="400454" y="630207"/>
                  <a:ext cx="522894" cy="1539140"/>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2" name="Google Shape;2502;p102"/>
                <p:cNvSpPr/>
                <p:nvPr/>
              </p:nvSpPr>
              <p:spPr>
                <a:xfrm rot="-1104389">
                  <a:off x="391499" y="684262"/>
                  <a:ext cx="191608" cy="1539139"/>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03" name="Google Shape;2503;p102"/>
              <p:cNvGrpSpPr/>
              <p:nvPr/>
            </p:nvGrpSpPr>
            <p:grpSpPr>
              <a:xfrm rot="1062574">
                <a:off x="4839586" y="732089"/>
                <a:ext cx="437403" cy="437403"/>
                <a:chOff x="121429" y="411151"/>
                <a:chExt cx="607375" cy="607375"/>
              </a:xfrm>
            </p:grpSpPr>
            <p:sp>
              <p:nvSpPr>
                <p:cNvPr id="2504" name="Google Shape;2504;p102"/>
                <p:cNvSpPr/>
                <p:nvPr/>
              </p:nvSpPr>
              <p:spPr>
                <a:xfrm>
                  <a:off x="121429" y="411151"/>
                  <a:ext cx="607375" cy="607375"/>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5" name="Google Shape;2505;p102"/>
                <p:cNvSpPr/>
                <p:nvPr/>
              </p:nvSpPr>
              <p:spPr>
                <a:xfrm>
                  <a:off x="186933" y="476655"/>
                  <a:ext cx="476367" cy="47636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102"/>
                <p:cNvSpPr/>
                <p:nvPr/>
              </p:nvSpPr>
              <p:spPr>
                <a:xfrm>
                  <a:off x="306264" y="596604"/>
                  <a:ext cx="237705" cy="236465"/>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102"/>
                <p:cNvSpPr/>
                <p:nvPr/>
              </p:nvSpPr>
              <p:spPr>
                <a:xfrm>
                  <a:off x="385558" y="675280"/>
                  <a:ext cx="79122" cy="7912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08" name="Google Shape;2508;p102"/>
              <p:cNvSpPr/>
              <p:nvPr/>
            </p:nvSpPr>
            <p:spPr>
              <a:xfrm>
                <a:off x="2939995" y="2950076"/>
                <a:ext cx="1618488"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09" name="Google Shape;2509;p102"/>
              <p:cNvGrpSpPr/>
              <p:nvPr/>
            </p:nvGrpSpPr>
            <p:grpSpPr>
              <a:xfrm rot="1056235">
                <a:off x="3377489" y="1570793"/>
                <a:ext cx="734927" cy="1196437"/>
                <a:chOff x="153404" y="587025"/>
                <a:chExt cx="999561" cy="1627255"/>
              </a:xfrm>
            </p:grpSpPr>
            <p:sp>
              <p:nvSpPr>
                <p:cNvPr id="2510" name="Google Shape;2510;p102"/>
                <p:cNvSpPr/>
                <p:nvPr/>
              </p:nvSpPr>
              <p:spPr>
                <a:xfrm rot="-1104389">
                  <a:off x="400452" y="630207"/>
                  <a:ext cx="522892" cy="1539138"/>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1" name="Google Shape;2511;p102"/>
                <p:cNvSpPr/>
                <p:nvPr/>
              </p:nvSpPr>
              <p:spPr>
                <a:xfrm rot="-1104389">
                  <a:off x="391499" y="684262"/>
                  <a:ext cx="191607" cy="1539138"/>
                </a:xfrm>
                <a:prstGeom prst="roundRect">
                  <a:avLst>
                    <a:gd name="adj"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12" name="Google Shape;2512;p102"/>
              <p:cNvSpPr/>
              <p:nvPr/>
            </p:nvSpPr>
            <p:spPr>
              <a:xfrm>
                <a:off x="3460460" y="1374042"/>
                <a:ext cx="525968" cy="52596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3" name="Google Shape;2513;p102"/>
              <p:cNvSpPr/>
              <p:nvPr/>
            </p:nvSpPr>
            <p:spPr>
              <a:xfrm>
                <a:off x="3517185" y="1430767"/>
                <a:ext cx="412519" cy="41251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4" name="Google Shape;2514;p102"/>
              <p:cNvSpPr/>
              <p:nvPr/>
            </p:nvSpPr>
            <p:spPr>
              <a:xfrm>
                <a:off x="3620522" y="1534641"/>
                <a:ext cx="205845" cy="204771"/>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5" name="Google Shape;2515;p102"/>
              <p:cNvSpPr/>
              <p:nvPr/>
            </p:nvSpPr>
            <p:spPr>
              <a:xfrm>
                <a:off x="3689186" y="1602768"/>
                <a:ext cx="68517" cy="6851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6" name="Google Shape;2516;p102"/>
              <p:cNvSpPr/>
              <p:nvPr/>
            </p:nvSpPr>
            <p:spPr>
              <a:xfrm>
                <a:off x="3126222" y="2879336"/>
                <a:ext cx="1246034" cy="71186"/>
              </a:xfrm>
              <a:prstGeom prst="round2SameRect">
                <a:avLst>
                  <a:gd name="adj1" fmla="val 50000"/>
                  <a:gd name="adj2" fmla="val 0"/>
                </a:avLst>
              </a:prstGeom>
              <a:solidFill>
                <a:srgbClr val="057A7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7" name="Google Shape;2517;p102"/>
              <p:cNvSpPr/>
              <p:nvPr/>
            </p:nvSpPr>
            <p:spPr>
              <a:xfrm>
                <a:off x="3288913" y="2627891"/>
                <a:ext cx="920653" cy="256032"/>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18" name="Google Shape;2518;p102"/>
              <p:cNvGrpSpPr/>
              <p:nvPr/>
            </p:nvGrpSpPr>
            <p:grpSpPr>
              <a:xfrm rot="2713823">
                <a:off x="5532341" y="1340822"/>
                <a:ext cx="289218" cy="289219"/>
                <a:chOff x="5108323" y="1463792"/>
                <a:chExt cx="374636" cy="374638"/>
              </a:xfrm>
            </p:grpSpPr>
            <p:sp>
              <p:nvSpPr>
                <p:cNvPr id="2519" name="Google Shape;2519;p102"/>
                <p:cNvSpPr/>
                <p:nvPr/>
              </p:nvSpPr>
              <p:spPr>
                <a:xfrm>
                  <a:off x="5108323" y="1463792"/>
                  <a:ext cx="374636" cy="374638"/>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20" name="Google Shape;2520;p102"/>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grpSp>
        <p:nvGrpSpPr>
          <p:cNvPr id="2521" name="Google Shape;2521;p102"/>
          <p:cNvGrpSpPr/>
          <p:nvPr/>
        </p:nvGrpSpPr>
        <p:grpSpPr>
          <a:xfrm>
            <a:off x="2270956" y="2567578"/>
            <a:ext cx="1766294" cy="1275724"/>
            <a:chOff x="2716823" y="1178574"/>
            <a:chExt cx="5838092" cy="4216625"/>
          </a:xfrm>
        </p:grpSpPr>
        <p:grpSp>
          <p:nvGrpSpPr>
            <p:cNvPr id="2522" name="Google Shape;2522;p102"/>
            <p:cNvGrpSpPr/>
            <p:nvPr/>
          </p:nvGrpSpPr>
          <p:grpSpPr>
            <a:xfrm>
              <a:off x="2716823" y="4480799"/>
              <a:ext cx="5838092" cy="914400"/>
              <a:chOff x="175847" y="4480799"/>
              <a:chExt cx="8801100" cy="914400"/>
            </a:xfrm>
          </p:grpSpPr>
          <p:sp>
            <p:nvSpPr>
              <p:cNvPr id="2523" name="Google Shape;2523;p102"/>
              <p:cNvSpPr/>
              <p:nvPr/>
            </p:nvSpPr>
            <p:spPr>
              <a:xfrm>
                <a:off x="175847" y="4480799"/>
                <a:ext cx="8801100" cy="91440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24" name="Google Shape;2524;p102"/>
              <p:cNvSpPr/>
              <p:nvPr/>
            </p:nvSpPr>
            <p:spPr>
              <a:xfrm>
                <a:off x="352032" y="4595617"/>
                <a:ext cx="8448730" cy="684764"/>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25" name="Google Shape;2525;p102"/>
            <p:cNvGrpSpPr/>
            <p:nvPr/>
          </p:nvGrpSpPr>
          <p:grpSpPr>
            <a:xfrm>
              <a:off x="2954961" y="4660680"/>
              <a:ext cx="5376674" cy="563948"/>
              <a:chOff x="3193903" y="4660680"/>
              <a:chExt cx="5376674" cy="563948"/>
            </a:xfrm>
          </p:grpSpPr>
          <p:sp>
            <p:nvSpPr>
              <p:cNvPr id="2526" name="Google Shape;2526;p102"/>
              <p:cNvSpPr/>
              <p:nvPr/>
            </p:nvSpPr>
            <p:spPr>
              <a:xfrm>
                <a:off x="3193903"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7" name="Google Shape;2527;p102"/>
              <p:cNvSpPr/>
              <p:nvPr/>
            </p:nvSpPr>
            <p:spPr>
              <a:xfrm>
                <a:off x="3996024"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8" name="Google Shape;2528;p102"/>
              <p:cNvSpPr/>
              <p:nvPr/>
            </p:nvSpPr>
            <p:spPr>
              <a:xfrm>
                <a:off x="4798145"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102"/>
              <p:cNvSpPr/>
              <p:nvPr/>
            </p:nvSpPr>
            <p:spPr>
              <a:xfrm>
                <a:off x="5600266"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102"/>
              <p:cNvSpPr/>
              <p:nvPr/>
            </p:nvSpPr>
            <p:spPr>
              <a:xfrm>
                <a:off x="6402387"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102"/>
              <p:cNvSpPr/>
              <p:nvPr/>
            </p:nvSpPr>
            <p:spPr>
              <a:xfrm>
                <a:off x="7204508"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102"/>
              <p:cNvSpPr/>
              <p:nvPr/>
            </p:nvSpPr>
            <p:spPr>
              <a:xfrm>
                <a:off x="8006629" y="4660680"/>
                <a:ext cx="563948" cy="563948"/>
              </a:xfrm>
              <a:prstGeom prst="donut">
                <a:avLst>
                  <a:gd name="adj" fmla="val 25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533" name="Google Shape;2533;p102"/>
            <p:cNvGrpSpPr/>
            <p:nvPr/>
          </p:nvGrpSpPr>
          <p:grpSpPr>
            <a:xfrm>
              <a:off x="3352363" y="1178574"/>
              <a:ext cx="4567012" cy="3338578"/>
              <a:chOff x="3244476" y="1178574"/>
              <a:chExt cx="4567012" cy="3338578"/>
            </a:xfrm>
          </p:grpSpPr>
          <p:grpSp>
            <p:nvGrpSpPr>
              <p:cNvPr id="2534" name="Google Shape;2534;p102"/>
              <p:cNvGrpSpPr/>
              <p:nvPr/>
            </p:nvGrpSpPr>
            <p:grpSpPr>
              <a:xfrm>
                <a:off x="6625802" y="1178574"/>
                <a:ext cx="1185686" cy="3323087"/>
                <a:chOff x="759811" y="527538"/>
                <a:chExt cx="1603131" cy="3974123"/>
              </a:xfrm>
            </p:grpSpPr>
            <p:grpSp>
              <p:nvGrpSpPr>
                <p:cNvPr id="2535" name="Google Shape;2535;p102"/>
                <p:cNvGrpSpPr/>
                <p:nvPr/>
              </p:nvGrpSpPr>
              <p:grpSpPr>
                <a:xfrm>
                  <a:off x="1055818" y="527538"/>
                  <a:ext cx="1011116" cy="3974123"/>
                  <a:chOff x="3745523" y="738554"/>
                  <a:chExt cx="870439" cy="3974123"/>
                </a:xfrm>
              </p:grpSpPr>
              <p:sp>
                <p:nvSpPr>
                  <p:cNvPr id="2536" name="Google Shape;2536;p102"/>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7" name="Google Shape;2537;p102"/>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38" name="Google Shape;2538;p102"/>
                <p:cNvGrpSpPr/>
                <p:nvPr/>
              </p:nvGrpSpPr>
              <p:grpSpPr>
                <a:xfrm>
                  <a:off x="759811" y="1591407"/>
                  <a:ext cx="1603131" cy="724247"/>
                  <a:chOff x="3897923" y="890954"/>
                  <a:chExt cx="870439" cy="3974123"/>
                </a:xfrm>
              </p:grpSpPr>
              <p:sp>
                <p:nvSpPr>
                  <p:cNvPr id="2539" name="Google Shape;2539;p102"/>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0" name="Google Shape;2540;p102"/>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41" name="Google Shape;2541;p102"/>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2" name="Google Shape;2542;p102"/>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3" name="Google Shape;2543;p102"/>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44" name="Google Shape;2544;p102"/>
              <p:cNvSpPr/>
              <p:nvPr/>
            </p:nvSpPr>
            <p:spPr>
              <a:xfrm>
                <a:off x="7065352"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545" name="Google Shape;2545;p102"/>
              <p:cNvGrpSpPr/>
              <p:nvPr/>
            </p:nvGrpSpPr>
            <p:grpSpPr>
              <a:xfrm>
                <a:off x="4935139" y="1178574"/>
                <a:ext cx="1185686" cy="3323087"/>
                <a:chOff x="759811" y="527538"/>
                <a:chExt cx="1603131" cy="3974123"/>
              </a:xfrm>
            </p:grpSpPr>
            <p:grpSp>
              <p:nvGrpSpPr>
                <p:cNvPr id="2546" name="Google Shape;2546;p102"/>
                <p:cNvGrpSpPr/>
                <p:nvPr/>
              </p:nvGrpSpPr>
              <p:grpSpPr>
                <a:xfrm>
                  <a:off x="1055818" y="527538"/>
                  <a:ext cx="1011116" cy="3974123"/>
                  <a:chOff x="3745523" y="738554"/>
                  <a:chExt cx="870439" cy="3974123"/>
                </a:xfrm>
              </p:grpSpPr>
              <p:sp>
                <p:nvSpPr>
                  <p:cNvPr id="2547" name="Google Shape;2547;p102"/>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8" name="Google Shape;2548;p102"/>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49" name="Google Shape;2549;p102"/>
                <p:cNvGrpSpPr/>
                <p:nvPr/>
              </p:nvGrpSpPr>
              <p:grpSpPr>
                <a:xfrm>
                  <a:off x="759811" y="1591407"/>
                  <a:ext cx="1603131" cy="724247"/>
                  <a:chOff x="3897923" y="890954"/>
                  <a:chExt cx="870439" cy="3974123"/>
                </a:xfrm>
              </p:grpSpPr>
              <p:sp>
                <p:nvSpPr>
                  <p:cNvPr id="2550" name="Google Shape;2550;p102"/>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1" name="Google Shape;2551;p102"/>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52" name="Google Shape;2552;p102"/>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3" name="Google Shape;2553;p102"/>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4" name="Google Shape;2554;p102"/>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55" name="Google Shape;2555;p102"/>
              <p:cNvSpPr/>
              <p:nvPr/>
            </p:nvSpPr>
            <p:spPr>
              <a:xfrm>
                <a:off x="5374689"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556" name="Google Shape;2556;p102"/>
              <p:cNvGrpSpPr/>
              <p:nvPr/>
            </p:nvGrpSpPr>
            <p:grpSpPr>
              <a:xfrm>
                <a:off x="3244476" y="1178574"/>
                <a:ext cx="1185686" cy="3323087"/>
                <a:chOff x="759811" y="527538"/>
                <a:chExt cx="1603131" cy="3974123"/>
              </a:xfrm>
            </p:grpSpPr>
            <p:grpSp>
              <p:nvGrpSpPr>
                <p:cNvPr id="2557" name="Google Shape;2557;p102"/>
                <p:cNvGrpSpPr/>
                <p:nvPr/>
              </p:nvGrpSpPr>
              <p:grpSpPr>
                <a:xfrm>
                  <a:off x="1055818" y="527538"/>
                  <a:ext cx="1011116" cy="3974123"/>
                  <a:chOff x="3745523" y="738554"/>
                  <a:chExt cx="870439" cy="3974123"/>
                </a:xfrm>
              </p:grpSpPr>
              <p:sp>
                <p:nvSpPr>
                  <p:cNvPr id="2558" name="Google Shape;2558;p102"/>
                  <p:cNvSpPr/>
                  <p:nvPr/>
                </p:nvSpPr>
                <p:spPr>
                  <a:xfrm>
                    <a:off x="3745523" y="738554"/>
                    <a:ext cx="870439" cy="39741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9" name="Google Shape;2559;p102"/>
                  <p:cNvSpPr/>
                  <p:nvPr/>
                </p:nvSpPr>
                <p:spPr>
                  <a:xfrm>
                    <a:off x="4176346" y="738554"/>
                    <a:ext cx="439616" cy="397412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60" name="Google Shape;2560;p102"/>
                <p:cNvGrpSpPr/>
                <p:nvPr/>
              </p:nvGrpSpPr>
              <p:grpSpPr>
                <a:xfrm>
                  <a:off x="759811" y="1591407"/>
                  <a:ext cx="1603131" cy="724247"/>
                  <a:chOff x="3897923" y="890954"/>
                  <a:chExt cx="870439" cy="3974123"/>
                </a:xfrm>
              </p:grpSpPr>
              <p:sp>
                <p:nvSpPr>
                  <p:cNvPr id="2561" name="Google Shape;2561;p102"/>
                  <p:cNvSpPr/>
                  <p:nvPr/>
                </p:nvSpPr>
                <p:spPr>
                  <a:xfrm>
                    <a:off x="3897923" y="890954"/>
                    <a:ext cx="870439" cy="397412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2" name="Google Shape;2562;p102"/>
                  <p:cNvSpPr/>
                  <p:nvPr/>
                </p:nvSpPr>
                <p:spPr>
                  <a:xfrm>
                    <a:off x="4328746" y="890954"/>
                    <a:ext cx="439616" cy="3974123"/>
                  </a:xfrm>
                  <a:prstGeom prst="rect">
                    <a:avLst/>
                  </a:prstGeom>
                  <a:solidFill>
                    <a:srgbClr val="6C91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63" name="Google Shape;2563;p102"/>
                <p:cNvSpPr/>
                <p:nvPr/>
              </p:nvSpPr>
              <p:spPr>
                <a:xfrm>
                  <a:off x="1055818" y="2330074"/>
                  <a:ext cx="1011116" cy="375071"/>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4" name="Google Shape;2564;p102"/>
                <p:cNvSpPr/>
                <p:nvPr/>
              </p:nvSpPr>
              <p:spPr>
                <a:xfrm>
                  <a:off x="1429777" y="2705145"/>
                  <a:ext cx="274246" cy="419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5" name="Google Shape;2565;p102"/>
                <p:cNvSpPr/>
                <p:nvPr/>
              </p:nvSpPr>
              <p:spPr>
                <a:xfrm>
                  <a:off x="1506693" y="3133868"/>
                  <a:ext cx="123633" cy="298939"/>
                </a:xfrm>
                <a:prstGeom prst="rect">
                  <a:avLst/>
                </a:prstGeom>
                <a:solidFill>
                  <a:srgbClr val="023F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66" name="Google Shape;2566;p102"/>
              <p:cNvSpPr/>
              <p:nvPr/>
            </p:nvSpPr>
            <p:spPr>
              <a:xfrm>
                <a:off x="3684026" y="3543092"/>
                <a:ext cx="294608" cy="974060"/>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567" name="Google Shape;2567;p102"/>
          <p:cNvGrpSpPr/>
          <p:nvPr/>
        </p:nvGrpSpPr>
        <p:grpSpPr>
          <a:xfrm>
            <a:off x="7565876" y="4348876"/>
            <a:ext cx="4190657" cy="2083614"/>
            <a:chOff x="2141211" y="1548026"/>
            <a:chExt cx="9211525" cy="4580013"/>
          </a:xfrm>
        </p:grpSpPr>
        <p:grpSp>
          <p:nvGrpSpPr>
            <p:cNvPr id="2568" name="Google Shape;2568;p102"/>
            <p:cNvGrpSpPr/>
            <p:nvPr/>
          </p:nvGrpSpPr>
          <p:grpSpPr>
            <a:xfrm>
              <a:off x="2141211" y="2961574"/>
              <a:ext cx="4458905" cy="3166465"/>
              <a:chOff x="2141211" y="2961574"/>
              <a:chExt cx="4458905" cy="3166465"/>
            </a:xfrm>
          </p:grpSpPr>
          <p:grpSp>
            <p:nvGrpSpPr>
              <p:cNvPr id="2569" name="Google Shape;2569;p102"/>
              <p:cNvGrpSpPr/>
              <p:nvPr/>
            </p:nvGrpSpPr>
            <p:grpSpPr>
              <a:xfrm>
                <a:off x="2141211" y="3646500"/>
                <a:ext cx="4458905" cy="2481539"/>
                <a:chOff x="2049404" y="3512503"/>
                <a:chExt cx="4458905" cy="2481539"/>
              </a:xfrm>
            </p:grpSpPr>
            <p:sp>
              <p:nvSpPr>
                <p:cNvPr id="2570" name="Google Shape;2570;p102"/>
                <p:cNvSpPr/>
                <p:nvPr/>
              </p:nvSpPr>
              <p:spPr>
                <a:xfrm>
                  <a:off x="2049404" y="3512503"/>
                  <a:ext cx="4458905" cy="2481539"/>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1" name="Google Shape;2571;p102"/>
                <p:cNvSpPr/>
                <p:nvPr/>
              </p:nvSpPr>
              <p:spPr>
                <a:xfrm>
                  <a:off x="2049404" y="3764590"/>
                  <a:ext cx="4458905" cy="22294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72" name="Google Shape;2572;p102"/>
              <p:cNvSpPr/>
              <p:nvPr/>
            </p:nvSpPr>
            <p:spPr>
              <a:xfrm>
                <a:off x="3302673" y="4426085"/>
                <a:ext cx="731071" cy="1692900"/>
              </a:xfrm>
              <a:prstGeom prst="round2SameRect">
                <a:avLst>
                  <a:gd name="adj1" fmla="val 50000"/>
                  <a:gd name="adj2" fmla="val 0"/>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3" name="Google Shape;2573;p102"/>
              <p:cNvSpPr/>
              <p:nvPr/>
            </p:nvSpPr>
            <p:spPr>
              <a:xfrm>
                <a:off x="3683564" y="4761245"/>
                <a:ext cx="350180" cy="1357740"/>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74" name="Google Shape;2574;p102"/>
              <p:cNvGrpSpPr/>
              <p:nvPr/>
            </p:nvGrpSpPr>
            <p:grpSpPr>
              <a:xfrm>
                <a:off x="2317238" y="3976797"/>
                <a:ext cx="379603" cy="2139464"/>
                <a:chOff x="-2634905" y="4064178"/>
                <a:chExt cx="379603" cy="2139464"/>
              </a:xfrm>
            </p:grpSpPr>
            <p:sp>
              <p:nvSpPr>
                <p:cNvPr id="2575" name="Google Shape;2575;p102"/>
                <p:cNvSpPr/>
                <p:nvPr/>
              </p:nvSpPr>
              <p:spPr>
                <a:xfrm>
                  <a:off x="-2634905" y="4064178"/>
                  <a:ext cx="379603" cy="379603"/>
                </a:xfrm>
                <a:prstGeom prst="ellipse">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6" name="Google Shape;2576;p102"/>
                <p:cNvSpPr/>
                <p:nvPr/>
              </p:nvSpPr>
              <p:spPr>
                <a:xfrm>
                  <a:off x="-2559476" y="4139682"/>
                  <a:ext cx="240928" cy="2063960"/>
                </a:xfrm>
                <a:prstGeom prst="round2SameRect">
                  <a:avLst>
                    <a:gd name="adj1" fmla="val 50000"/>
                    <a:gd name="adj2" fmla="val 0"/>
                  </a:avLst>
                </a:prstGeom>
                <a:solidFill>
                  <a:srgbClr val="86D2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7" name="Google Shape;2577;p102"/>
                <p:cNvSpPr/>
                <p:nvPr/>
              </p:nvSpPr>
              <p:spPr>
                <a:xfrm>
                  <a:off x="-2433468" y="4271109"/>
                  <a:ext cx="120438" cy="193253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78" name="Google Shape;2578;p102"/>
                <p:cNvGrpSpPr/>
                <p:nvPr/>
              </p:nvGrpSpPr>
              <p:grpSpPr>
                <a:xfrm>
                  <a:off x="-2605327" y="4699470"/>
                  <a:ext cx="348698" cy="148770"/>
                  <a:chOff x="2203573" y="4490681"/>
                  <a:chExt cx="348698" cy="148770"/>
                </a:xfrm>
              </p:grpSpPr>
              <p:sp>
                <p:nvSpPr>
                  <p:cNvPr id="2579" name="Google Shape;2579;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0" name="Google Shape;2580;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81" name="Google Shape;2581;p102"/>
                <p:cNvGrpSpPr/>
                <p:nvPr/>
              </p:nvGrpSpPr>
              <p:grpSpPr>
                <a:xfrm>
                  <a:off x="-2605327" y="5103800"/>
                  <a:ext cx="348698" cy="148770"/>
                  <a:chOff x="2203573" y="4490681"/>
                  <a:chExt cx="348698" cy="148770"/>
                </a:xfrm>
              </p:grpSpPr>
              <p:sp>
                <p:nvSpPr>
                  <p:cNvPr id="2582" name="Google Shape;2582;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3" name="Google Shape;2583;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84" name="Google Shape;2584;p102"/>
                <p:cNvGrpSpPr/>
                <p:nvPr/>
              </p:nvGrpSpPr>
              <p:grpSpPr>
                <a:xfrm>
                  <a:off x="-2605327" y="5508130"/>
                  <a:ext cx="348698" cy="148770"/>
                  <a:chOff x="2203573" y="4490681"/>
                  <a:chExt cx="348698" cy="148770"/>
                </a:xfrm>
              </p:grpSpPr>
              <p:sp>
                <p:nvSpPr>
                  <p:cNvPr id="2585" name="Google Shape;2585;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6" name="Google Shape;2586;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2587" name="Google Shape;2587;p102"/>
              <p:cNvGrpSpPr/>
              <p:nvPr/>
            </p:nvGrpSpPr>
            <p:grpSpPr>
              <a:xfrm>
                <a:off x="4179460" y="4432067"/>
                <a:ext cx="731071" cy="1692900"/>
                <a:chOff x="-772683" y="4329325"/>
                <a:chExt cx="731071" cy="1692900"/>
              </a:xfrm>
            </p:grpSpPr>
            <p:sp>
              <p:nvSpPr>
                <p:cNvPr id="2588" name="Google Shape;2588;p102"/>
                <p:cNvSpPr/>
                <p:nvPr/>
              </p:nvSpPr>
              <p:spPr>
                <a:xfrm>
                  <a:off x="-772683" y="4329325"/>
                  <a:ext cx="731071" cy="1692900"/>
                </a:xfrm>
                <a:prstGeom prst="round2SameRect">
                  <a:avLst>
                    <a:gd name="adj1" fmla="val 50000"/>
                    <a:gd name="adj2" fmla="val 0"/>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9" name="Google Shape;2589;p102"/>
                <p:cNvSpPr/>
                <p:nvPr/>
              </p:nvSpPr>
              <p:spPr>
                <a:xfrm>
                  <a:off x="-391792" y="4664485"/>
                  <a:ext cx="350180" cy="1357740"/>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90" name="Google Shape;2590;p102"/>
              <p:cNvGrpSpPr/>
              <p:nvPr/>
            </p:nvGrpSpPr>
            <p:grpSpPr>
              <a:xfrm>
                <a:off x="2832087" y="3984940"/>
                <a:ext cx="379603" cy="2139464"/>
                <a:chOff x="-2634905" y="4064178"/>
                <a:chExt cx="379603" cy="2139464"/>
              </a:xfrm>
            </p:grpSpPr>
            <p:sp>
              <p:nvSpPr>
                <p:cNvPr id="2591" name="Google Shape;2591;p102"/>
                <p:cNvSpPr/>
                <p:nvPr/>
              </p:nvSpPr>
              <p:spPr>
                <a:xfrm>
                  <a:off x="-2634905" y="4064178"/>
                  <a:ext cx="379603" cy="379603"/>
                </a:xfrm>
                <a:prstGeom prst="ellipse">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2" name="Google Shape;2592;p102"/>
                <p:cNvSpPr/>
                <p:nvPr/>
              </p:nvSpPr>
              <p:spPr>
                <a:xfrm>
                  <a:off x="-2559476" y="4139682"/>
                  <a:ext cx="240928" cy="2063960"/>
                </a:xfrm>
                <a:prstGeom prst="round2SameRect">
                  <a:avLst>
                    <a:gd name="adj1" fmla="val 50000"/>
                    <a:gd name="adj2" fmla="val 0"/>
                  </a:avLst>
                </a:prstGeom>
                <a:solidFill>
                  <a:srgbClr val="86D2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3" name="Google Shape;2593;p102"/>
                <p:cNvSpPr/>
                <p:nvPr/>
              </p:nvSpPr>
              <p:spPr>
                <a:xfrm>
                  <a:off x="-2433468" y="4271109"/>
                  <a:ext cx="120438" cy="193253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94" name="Google Shape;2594;p102"/>
                <p:cNvGrpSpPr/>
                <p:nvPr/>
              </p:nvGrpSpPr>
              <p:grpSpPr>
                <a:xfrm>
                  <a:off x="-2605327" y="4699470"/>
                  <a:ext cx="348698" cy="148770"/>
                  <a:chOff x="2203573" y="4490681"/>
                  <a:chExt cx="348698" cy="148770"/>
                </a:xfrm>
              </p:grpSpPr>
              <p:sp>
                <p:nvSpPr>
                  <p:cNvPr id="2595" name="Google Shape;2595;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6" name="Google Shape;2596;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97" name="Google Shape;2597;p102"/>
                <p:cNvGrpSpPr/>
                <p:nvPr/>
              </p:nvGrpSpPr>
              <p:grpSpPr>
                <a:xfrm>
                  <a:off x="-2605327" y="5103800"/>
                  <a:ext cx="348698" cy="148770"/>
                  <a:chOff x="2203573" y="4490681"/>
                  <a:chExt cx="348698" cy="148770"/>
                </a:xfrm>
              </p:grpSpPr>
              <p:sp>
                <p:nvSpPr>
                  <p:cNvPr id="2598" name="Google Shape;2598;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9" name="Google Shape;2599;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00" name="Google Shape;2600;p102"/>
                <p:cNvGrpSpPr/>
                <p:nvPr/>
              </p:nvGrpSpPr>
              <p:grpSpPr>
                <a:xfrm>
                  <a:off x="-2605327" y="5508130"/>
                  <a:ext cx="348698" cy="148770"/>
                  <a:chOff x="2203573" y="4490681"/>
                  <a:chExt cx="348698" cy="148770"/>
                </a:xfrm>
              </p:grpSpPr>
              <p:sp>
                <p:nvSpPr>
                  <p:cNvPr id="2601" name="Google Shape;2601;p102"/>
                  <p:cNvSpPr/>
                  <p:nvPr/>
                </p:nvSpPr>
                <p:spPr>
                  <a:xfrm>
                    <a:off x="2203573" y="4490681"/>
                    <a:ext cx="177271" cy="148770"/>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2" name="Google Shape;2602;p102"/>
                  <p:cNvSpPr/>
                  <p:nvPr/>
                </p:nvSpPr>
                <p:spPr>
                  <a:xfrm>
                    <a:off x="2375000" y="4490681"/>
                    <a:ext cx="177271" cy="148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2603" name="Google Shape;2603;p102"/>
              <p:cNvGrpSpPr/>
              <p:nvPr/>
            </p:nvGrpSpPr>
            <p:grpSpPr>
              <a:xfrm>
                <a:off x="5129772" y="5474338"/>
                <a:ext cx="1280708" cy="653701"/>
                <a:chOff x="3816127" y="5359816"/>
                <a:chExt cx="615608" cy="653701"/>
              </a:xfrm>
            </p:grpSpPr>
            <p:sp>
              <p:nvSpPr>
                <p:cNvPr id="2604" name="Google Shape;2604;p102"/>
                <p:cNvSpPr/>
                <p:nvPr/>
              </p:nvSpPr>
              <p:spPr>
                <a:xfrm>
                  <a:off x="3816127" y="5359816"/>
                  <a:ext cx="615608" cy="653701"/>
                </a:xfrm>
                <a:prstGeom prst="rect">
                  <a:avLst/>
                </a:prstGeom>
                <a:solidFill>
                  <a:srgbClr val="49BAF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5" name="Google Shape;2605;p102"/>
                <p:cNvSpPr/>
                <p:nvPr/>
              </p:nvSpPr>
              <p:spPr>
                <a:xfrm>
                  <a:off x="3816127" y="5447761"/>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6" name="Google Shape;2606;p102"/>
                <p:cNvSpPr/>
                <p:nvPr/>
              </p:nvSpPr>
              <p:spPr>
                <a:xfrm>
                  <a:off x="3816127" y="5582058"/>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7" name="Google Shape;2607;p102"/>
                <p:cNvSpPr/>
                <p:nvPr/>
              </p:nvSpPr>
              <p:spPr>
                <a:xfrm>
                  <a:off x="3816127" y="5716355"/>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8" name="Google Shape;2608;p102"/>
                <p:cNvSpPr/>
                <p:nvPr/>
              </p:nvSpPr>
              <p:spPr>
                <a:xfrm>
                  <a:off x="3816127" y="5850652"/>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09" name="Google Shape;2609;p102"/>
              <p:cNvSpPr/>
              <p:nvPr/>
            </p:nvSpPr>
            <p:spPr>
              <a:xfrm flipH="1">
                <a:off x="2141211" y="2961574"/>
                <a:ext cx="1155466" cy="68488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0" name="Google Shape;2610;p102"/>
              <p:cNvSpPr/>
              <p:nvPr/>
            </p:nvSpPr>
            <p:spPr>
              <a:xfrm flipH="1">
                <a:off x="3242357" y="2961574"/>
                <a:ext cx="1155466" cy="68488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1" name="Google Shape;2611;p102"/>
              <p:cNvSpPr/>
              <p:nvPr/>
            </p:nvSpPr>
            <p:spPr>
              <a:xfrm flipH="1">
                <a:off x="4343503" y="2961574"/>
                <a:ext cx="1155466" cy="68488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2" name="Google Shape;2612;p102"/>
              <p:cNvSpPr/>
              <p:nvPr/>
            </p:nvSpPr>
            <p:spPr>
              <a:xfrm flipH="1">
                <a:off x="5444650" y="2961574"/>
                <a:ext cx="1155466" cy="68488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13" name="Google Shape;2613;p102"/>
              <p:cNvGrpSpPr/>
              <p:nvPr/>
            </p:nvGrpSpPr>
            <p:grpSpPr>
              <a:xfrm>
                <a:off x="3335329" y="4135174"/>
                <a:ext cx="3018505" cy="743102"/>
                <a:chOff x="3247777" y="4135174"/>
                <a:chExt cx="3018505" cy="743102"/>
              </a:xfrm>
            </p:grpSpPr>
            <p:sp>
              <p:nvSpPr>
                <p:cNvPr id="2614" name="Google Shape;2614;p102"/>
                <p:cNvSpPr/>
                <p:nvPr/>
              </p:nvSpPr>
              <p:spPr>
                <a:xfrm>
                  <a:off x="5243508"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5" name="Google Shape;2615;p102"/>
                <p:cNvSpPr/>
                <p:nvPr/>
              </p:nvSpPr>
              <p:spPr>
                <a:xfrm>
                  <a:off x="5647082"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6" name="Google Shape;2616;p102"/>
                <p:cNvSpPr/>
                <p:nvPr/>
              </p:nvSpPr>
              <p:spPr>
                <a:xfrm>
                  <a:off x="6050656"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7" name="Google Shape;2617;p102"/>
                <p:cNvSpPr/>
                <p:nvPr/>
              </p:nvSpPr>
              <p:spPr>
                <a:xfrm>
                  <a:off x="5243508"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8" name="Google Shape;2618;p102"/>
                <p:cNvSpPr/>
                <p:nvPr/>
              </p:nvSpPr>
              <p:spPr>
                <a:xfrm>
                  <a:off x="5647082"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9" name="Google Shape;2619;p102"/>
                <p:cNvSpPr/>
                <p:nvPr/>
              </p:nvSpPr>
              <p:spPr>
                <a:xfrm>
                  <a:off x="6050656"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0" name="Google Shape;2620;p102"/>
                <p:cNvSpPr/>
                <p:nvPr/>
              </p:nvSpPr>
              <p:spPr>
                <a:xfrm>
                  <a:off x="5243508"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1" name="Google Shape;2621;p102"/>
                <p:cNvSpPr/>
                <p:nvPr/>
              </p:nvSpPr>
              <p:spPr>
                <a:xfrm>
                  <a:off x="5647082"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2" name="Google Shape;2622;p102"/>
                <p:cNvSpPr/>
                <p:nvPr/>
              </p:nvSpPr>
              <p:spPr>
                <a:xfrm>
                  <a:off x="6050656"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3" name="Google Shape;2623;p102"/>
                <p:cNvSpPr/>
                <p:nvPr/>
              </p:nvSpPr>
              <p:spPr>
                <a:xfrm>
                  <a:off x="4004271"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4" name="Google Shape;2624;p102"/>
                <p:cNvSpPr/>
                <p:nvPr/>
              </p:nvSpPr>
              <p:spPr>
                <a:xfrm>
                  <a:off x="4407845"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5" name="Google Shape;2625;p102"/>
                <p:cNvSpPr/>
                <p:nvPr/>
              </p:nvSpPr>
              <p:spPr>
                <a:xfrm>
                  <a:off x="4811419"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6" name="Google Shape;2626;p102"/>
                <p:cNvSpPr/>
                <p:nvPr/>
              </p:nvSpPr>
              <p:spPr>
                <a:xfrm>
                  <a:off x="3247777"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7" name="Google Shape;2627;p102"/>
                <p:cNvSpPr/>
                <p:nvPr/>
              </p:nvSpPr>
              <p:spPr>
                <a:xfrm>
                  <a:off x="3651351"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2628" name="Google Shape;2628;p102"/>
            <p:cNvGrpSpPr/>
            <p:nvPr/>
          </p:nvGrpSpPr>
          <p:grpSpPr>
            <a:xfrm>
              <a:off x="6598051" y="1548026"/>
              <a:ext cx="4754685" cy="4580013"/>
              <a:chOff x="7976627" y="1166736"/>
              <a:chExt cx="4754685" cy="4580013"/>
            </a:xfrm>
          </p:grpSpPr>
          <p:grpSp>
            <p:nvGrpSpPr>
              <p:cNvPr id="2629" name="Google Shape;2629;p102"/>
              <p:cNvGrpSpPr/>
              <p:nvPr/>
            </p:nvGrpSpPr>
            <p:grpSpPr>
              <a:xfrm>
                <a:off x="7976627" y="1574644"/>
                <a:ext cx="1097281" cy="4172105"/>
                <a:chOff x="6599258" y="1944858"/>
                <a:chExt cx="1097281" cy="4172105"/>
              </a:xfrm>
            </p:grpSpPr>
            <p:sp>
              <p:nvSpPr>
                <p:cNvPr id="2630" name="Google Shape;2630;p102"/>
                <p:cNvSpPr/>
                <p:nvPr/>
              </p:nvSpPr>
              <p:spPr>
                <a:xfrm>
                  <a:off x="6599259" y="3642459"/>
                  <a:ext cx="1097279" cy="2470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1" name="Google Shape;2631;p102"/>
                <p:cNvSpPr/>
                <p:nvPr/>
              </p:nvSpPr>
              <p:spPr>
                <a:xfrm>
                  <a:off x="7147898" y="3640420"/>
                  <a:ext cx="548640" cy="24730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32" name="Google Shape;2632;p102"/>
                <p:cNvGrpSpPr/>
                <p:nvPr/>
              </p:nvGrpSpPr>
              <p:grpSpPr>
                <a:xfrm>
                  <a:off x="6801135" y="1944858"/>
                  <a:ext cx="640082" cy="1722533"/>
                  <a:chOff x="6913575" y="1813492"/>
                  <a:chExt cx="405185" cy="2497947"/>
                </a:xfrm>
              </p:grpSpPr>
              <p:grpSp>
                <p:nvGrpSpPr>
                  <p:cNvPr id="2633" name="Google Shape;2633;p102"/>
                  <p:cNvGrpSpPr/>
                  <p:nvPr/>
                </p:nvGrpSpPr>
                <p:grpSpPr>
                  <a:xfrm>
                    <a:off x="6913576" y="2297866"/>
                    <a:ext cx="405184" cy="2013573"/>
                    <a:chOff x="2507828" y="1738469"/>
                    <a:chExt cx="405184" cy="214763"/>
                  </a:xfrm>
                </p:grpSpPr>
                <p:sp>
                  <p:nvSpPr>
                    <p:cNvPr id="2634" name="Google Shape;2634;p102"/>
                    <p:cNvSpPr/>
                    <p:nvPr/>
                  </p:nvSpPr>
                  <p:spPr>
                    <a:xfrm>
                      <a:off x="2507828" y="1738470"/>
                      <a:ext cx="405184" cy="2147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5" name="Google Shape;2635;p102"/>
                    <p:cNvSpPr/>
                    <p:nvPr/>
                  </p:nvSpPr>
                  <p:spPr>
                    <a:xfrm>
                      <a:off x="2710420" y="1738469"/>
                      <a:ext cx="202592" cy="21476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36" name="Google Shape;2636;p102"/>
                  <p:cNvGrpSpPr/>
                  <p:nvPr/>
                </p:nvGrpSpPr>
                <p:grpSpPr>
                  <a:xfrm>
                    <a:off x="6913575" y="1813492"/>
                    <a:ext cx="405184" cy="529407"/>
                    <a:chOff x="2507827" y="1488604"/>
                    <a:chExt cx="405184" cy="348318"/>
                  </a:xfrm>
                </p:grpSpPr>
                <p:sp>
                  <p:nvSpPr>
                    <p:cNvPr id="2637" name="Google Shape;2637;p102"/>
                    <p:cNvSpPr/>
                    <p:nvPr/>
                  </p:nvSpPr>
                  <p:spPr>
                    <a:xfrm>
                      <a:off x="2507827" y="1488604"/>
                      <a:ext cx="405184" cy="34831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8" name="Google Shape;2638;p102"/>
                    <p:cNvSpPr/>
                    <p:nvPr/>
                  </p:nvSpPr>
                  <p:spPr>
                    <a:xfrm>
                      <a:off x="2710417" y="1488604"/>
                      <a:ext cx="202592" cy="34831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2639" name="Google Shape;2639;p102"/>
                <p:cNvSpPr/>
                <p:nvPr/>
              </p:nvSpPr>
              <p:spPr>
                <a:xfrm>
                  <a:off x="6750212" y="5635934"/>
                  <a:ext cx="208050" cy="481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0" name="Google Shape;2640;p102"/>
                <p:cNvSpPr/>
                <p:nvPr/>
              </p:nvSpPr>
              <p:spPr>
                <a:xfrm>
                  <a:off x="7318193" y="5635934"/>
                  <a:ext cx="208050" cy="481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1" name="Google Shape;2641;p102"/>
                <p:cNvSpPr/>
                <p:nvPr/>
              </p:nvSpPr>
              <p:spPr>
                <a:xfrm>
                  <a:off x="6599258" y="3640999"/>
                  <a:ext cx="1097280" cy="24936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2" name="Google Shape;2642;p102"/>
                <p:cNvSpPr/>
                <p:nvPr/>
              </p:nvSpPr>
              <p:spPr>
                <a:xfrm>
                  <a:off x="7147898" y="3637245"/>
                  <a:ext cx="548640" cy="26232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43" name="Google Shape;2643;p102"/>
              <p:cNvGrpSpPr/>
              <p:nvPr/>
            </p:nvGrpSpPr>
            <p:grpSpPr>
              <a:xfrm>
                <a:off x="9073712" y="3504421"/>
                <a:ext cx="3657600" cy="2238823"/>
                <a:chOff x="9073712" y="3504421"/>
                <a:chExt cx="3657600" cy="2238823"/>
              </a:xfrm>
            </p:grpSpPr>
            <p:sp>
              <p:nvSpPr>
                <p:cNvPr id="2644" name="Google Shape;2644;p102"/>
                <p:cNvSpPr/>
                <p:nvPr/>
              </p:nvSpPr>
              <p:spPr>
                <a:xfrm>
                  <a:off x="9073712" y="3504421"/>
                  <a:ext cx="3657600" cy="223882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5" name="Google Shape;2645;p102"/>
                <p:cNvSpPr/>
                <p:nvPr/>
              </p:nvSpPr>
              <p:spPr>
                <a:xfrm>
                  <a:off x="9073712" y="3770741"/>
                  <a:ext cx="3657600" cy="196510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6" name="Google Shape;2646;p102"/>
                <p:cNvSpPr/>
                <p:nvPr/>
              </p:nvSpPr>
              <p:spPr>
                <a:xfrm>
                  <a:off x="9073712" y="4530263"/>
                  <a:ext cx="3657600" cy="12055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47" name="Google Shape;2647;p102"/>
                <p:cNvGrpSpPr/>
                <p:nvPr/>
              </p:nvGrpSpPr>
              <p:grpSpPr>
                <a:xfrm>
                  <a:off x="10819673" y="5082143"/>
                  <a:ext cx="770444" cy="653701"/>
                  <a:chOff x="3816127" y="5359816"/>
                  <a:chExt cx="615608" cy="653701"/>
                </a:xfrm>
              </p:grpSpPr>
              <p:sp>
                <p:nvSpPr>
                  <p:cNvPr id="2648" name="Google Shape;2648;p102"/>
                  <p:cNvSpPr/>
                  <p:nvPr/>
                </p:nvSpPr>
                <p:spPr>
                  <a:xfrm>
                    <a:off x="3816127" y="5359816"/>
                    <a:ext cx="615608" cy="6537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9" name="Google Shape;2649;p102"/>
                  <p:cNvSpPr/>
                  <p:nvPr/>
                </p:nvSpPr>
                <p:spPr>
                  <a:xfrm>
                    <a:off x="3816127" y="5447761"/>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0" name="Google Shape;2650;p102"/>
                  <p:cNvSpPr/>
                  <p:nvPr/>
                </p:nvSpPr>
                <p:spPr>
                  <a:xfrm>
                    <a:off x="3816127" y="5582058"/>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1" name="Google Shape;2651;p102"/>
                  <p:cNvSpPr/>
                  <p:nvPr/>
                </p:nvSpPr>
                <p:spPr>
                  <a:xfrm>
                    <a:off x="3816127" y="5716355"/>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2" name="Google Shape;2652;p102"/>
                  <p:cNvSpPr/>
                  <p:nvPr/>
                </p:nvSpPr>
                <p:spPr>
                  <a:xfrm>
                    <a:off x="3816127" y="5850652"/>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53" name="Google Shape;2653;p102"/>
                <p:cNvGrpSpPr/>
                <p:nvPr/>
              </p:nvGrpSpPr>
              <p:grpSpPr>
                <a:xfrm>
                  <a:off x="11733059" y="5082143"/>
                  <a:ext cx="770444" cy="653701"/>
                  <a:chOff x="3816127" y="5359816"/>
                  <a:chExt cx="615608" cy="653701"/>
                </a:xfrm>
              </p:grpSpPr>
              <p:sp>
                <p:nvSpPr>
                  <p:cNvPr id="2654" name="Google Shape;2654;p102"/>
                  <p:cNvSpPr/>
                  <p:nvPr/>
                </p:nvSpPr>
                <p:spPr>
                  <a:xfrm>
                    <a:off x="3816127" y="5359816"/>
                    <a:ext cx="615608" cy="6537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5" name="Google Shape;2655;p102"/>
                  <p:cNvSpPr/>
                  <p:nvPr/>
                </p:nvSpPr>
                <p:spPr>
                  <a:xfrm>
                    <a:off x="3816127" y="5447761"/>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6" name="Google Shape;2656;p102"/>
                  <p:cNvSpPr/>
                  <p:nvPr/>
                </p:nvSpPr>
                <p:spPr>
                  <a:xfrm>
                    <a:off x="3816127" y="5582058"/>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7" name="Google Shape;2657;p102"/>
                  <p:cNvSpPr/>
                  <p:nvPr/>
                </p:nvSpPr>
                <p:spPr>
                  <a:xfrm>
                    <a:off x="3816127" y="5716355"/>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8" name="Google Shape;2658;p102"/>
                  <p:cNvSpPr/>
                  <p:nvPr/>
                </p:nvSpPr>
                <p:spPr>
                  <a:xfrm>
                    <a:off x="3816127" y="5850652"/>
                    <a:ext cx="615608" cy="87538"/>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59" name="Google Shape;2659;p102"/>
                <p:cNvGrpSpPr/>
                <p:nvPr/>
              </p:nvGrpSpPr>
              <p:grpSpPr>
                <a:xfrm>
                  <a:off x="9420733" y="4325657"/>
                  <a:ext cx="3057417" cy="144298"/>
                  <a:chOff x="9420733" y="4325657"/>
                  <a:chExt cx="3057417" cy="144298"/>
                </a:xfrm>
              </p:grpSpPr>
              <p:sp>
                <p:nvSpPr>
                  <p:cNvPr id="2660" name="Google Shape;2660;p102"/>
                  <p:cNvSpPr/>
                  <p:nvPr/>
                </p:nvSpPr>
                <p:spPr>
                  <a:xfrm>
                    <a:off x="11455376"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1" name="Google Shape;2661;p102"/>
                  <p:cNvSpPr/>
                  <p:nvPr/>
                </p:nvSpPr>
                <p:spPr>
                  <a:xfrm>
                    <a:off x="11858950"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2" name="Google Shape;2662;p102"/>
                  <p:cNvSpPr/>
                  <p:nvPr/>
                </p:nvSpPr>
                <p:spPr>
                  <a:xfrm>
                    <a:off x="12262524"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3" name="Google Shape;2663;p102"/>
                  <p:cNvSpPr/>
                  <p:nvPr/>
                </p:nvSpPr>
                <p:spPr>
                  <a:xfrm>
                    <a:off x="10227881"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4" name="Google Shape;2664;p102"/>
                  <p:cNvSpPr/>
                  <p:nvPr/>
                </p:nvSpPr>
                <p:spPr>
                  <a:xfrm>
                    <a:off x="10619713"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5" name="Google Shape;2665;p102"/>
                  <p:cNvSpPr/>
                  <p:nvPr/>
                </p:nvSpPr>
                <p:spPr>
                  <a:xfrm>
                    <a:off x="11023287"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6" name="Google Shape;2666;p102"/>
                  <p:cNvSpPr/>
                  <p:nvPr/>
                </p:nvSpPr>
                <p:spPr>
                  <a:xfrm>
                    <a:off x="9420733"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7" name="Google Shape;2667;p102"/>
                  <p:cNvSpPr/>
                  <p:nvPr/>
                </p:nvSpPr>
                <p:spPr>
                  <a:xfrm>
                    <a:off x="9824307" y="4325657"/>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68" name="Google Shape;2668;p102"/>
                <p:cNvGrpSpPr/>
                <p:nvPr/>
              </p:nvGrpSpPr>
              <p:grpSpPr>
                <a:xfrm>
                  <a:off x="9420733" y="4686474"/>
                  <a:ext cx="1022774" cy="743102"/>
                  <a:chOff x="5243508" y="4135174"/>
                  <a:chExt cx="1022774" cy="743102"/>
                </a:xfrm>
              </p:grpSpPr>
              <p:sp>
                <p:nvSpPr>
                  <p:cNvPr id="2669" name="Google Shape;2669;p102"/>
                  <p:cNvSpPr/>
                  <p:nvPr/>
                </p:nvSpPr>
                <p:spPr>
                  <a:xfrm>
                    <a:off x="5243508"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0" name="Google Shape;2670;p102"/>
                  <p:cNvSpPr/>
                  <p:nvPr/>
                </p:nvSpPr>
                <p:spPr>
                  <a:xfrm>
                    <a:off x="5647082"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1" name="Google Shape;2671;p102"/>
                  <p:cNvSpPr/>
                  <p:nvPr/>
                </p:nvSpPr>
                <p:spPr>
                  <a:xfrm>
                    <a:off x="6050656" y="4135174"/>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2" name="Google Shape;2672;p102"/>
                  <p:cNvSpPr/>
                  <p:nvPr/>
                </p:nvSpPr>
                <p:spPr>
                  <a:xfrm>
                    <a:off x="5243508"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3" name="Google Shape;2673;p102"/>
                  <p:cNvSpPr/>
                  <p:nvPr/>
                </p:nvSpPr>
                <p:spPr>
                  <a:xfrm>
                    <a:off x="5647082"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4" name="Google Shape;2674;p102"/>
                  <p:cNvSpPr/>
                  <p:nvPr/>
                </p:nvSpPr>
                <p:spPr>
                  <a:xfrm>
                    <a:off x="6050656" y="4434576"/>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5" name="Google Shape;2675;p102"/>
                  <p:cNvSpPr/>
                  <p:nvPr/>
                </p:nvSpPr>
                <p:spPr>
                  <a:xfrm>
                    <a:off x="5243508"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6" name="Google Shape;2676;p102"/>
                  <p:cNvSpPr/>
                  <p:nvPr/>
                </p:nvSpPr>
                <p:spPr>
                  <a:xfrm>
                    <a:off x="5647082"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7" name="Google Shape;2677;p102"/>
                  <p:cNvSpPr/>
                  <p:nvPr/>
                </p:nvSpPr>
                <p:spPr>
                  <a:xfrm>
                    <a:off x="6050656" y="4733978"/>
                    <a:ext cx="215626" cy="1442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2678" name="Google Shape;2678;p102"/>
              <p:cNvGrpSpPr/>
              <p:nvPr/>
            </p:nvGrpSpPr>
            <p:grpSpPr>
              <a:xfrm>
                <a:off x="9277830" y="1166736"/>
                <a:ext cx="2250191" cy="2344825"/>
                <a:chOff x="9277830" y="1166736"/>
                <a:chExt cx="2250191" cy="2344825"/>
              </a:xfrm>
            </p:grpSpPr>
            <p:grpSp>
              <p:nvGrpSpPr>
                <p:cNvPr id="2679" name="Google Shape;2679;p102"/>
                <p:cNvGrpSpPr/>
                <p:nvPr/>
              </p:nvGrpSpPr>
              <p:grpSpPr>
                <a:xfrm>
                  <a:off x="9830401" y="2180121"/>
                  <a:ext cx="731071" cy="1326166"/>
                  <a:chOff x="-772683" y="4329325"/>
                  <a:chExt cx="731071" cy="1692900"/>
                </a:xfrm>
              </p:grpSpPr>
              <p:sp>
                <p:nvSpPr>
                  <p:cNvPr id="2680" name="Google Shape;2680;p102"/>
                  <p:cNvSpPr/>
                  <p:nvPr/>
                </p:nvSpPr>
                <p:spPr>
                  <a:xfrm>
                    <a:off x="-772683" y="4329325"/>
                    <a:ext cx="731071" cy="1692900"/>
                  </a:xfrm>
                  <a:prstGeom prst="round2SameRect">
                    <a:avLst>
                      <a:gd name="adj1" fmla="val 50000"/>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81" name="Google Shape;2681;p102"/>
                  <p:cNvSpPr/>
                  <p:nvPr/>
                </p:nvSpPr>
                <p:spPr>
                  <a:xfrm>
                    <a:off x="-391792" y="4758361"/>
                    <a:ext cx="350180" cy="1263864"/>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82" name="Google Shape;2682;p102"/>
                <p:cNvGrpSpPr/>
                <p:nvPr/>
              </p:nvGrpSpPr>
              <p:grpSpPr>
                <a:xfrm>
                  <a:off x="10796950" y="2179890"/>
                  <a:ext cx="731071" cy="1326166"/>
                  <a:chOff x="-772683" y="4329325"/>
                  <a:chExt cx="731071" cy="1692900"/>
                </a:xfrm>
              </p:grpSpPr>
              <p:sp>
                <p:nvSpPr>
                  <p:cNvPr id="2683" name="Google Shape;2683;p102"/>
                  <p:cNvSpPr/>
                  <p:nvPr/>
                </p:nvSpPr>
                <p:spPr>
                  <a:xfrm>
                    <a:off x="-772683" y="4329325"/>
                    <a:ext cx="731071" cy="1692900"/>
                  </a:xfrm>
                  <a:prstGeom prst="round2SameRect">
                    <a:avLst>
                      <a:gd name="adj1" fmla="val 50000"/>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84" name="Google Shape;2684;p102"/>
                  <p:cNvSpPr/>
                  <p:nvPr/>
                </p:nvSpPr>
                <p:spPr>
                  <a:xfrm>
                    <a:off x="-391792" y="4758361"/>
                    <a:ext cx="350180" cy="1263864"/>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85" name="Google Shape;2685;p102"/>
                <p:cNvGrpSpPr/>
                <p:nvPr/>
              </p:nvGrpSpPr>
              <p:grpSpPr>
                <a:xfrm>
                  <a:off x="9277830" y="1166736"/>
                  <a:ext cx="424922" cy="2344825"/>
                  <a:chOff x="9277830" y="1166736"/>
                  <a:chExt cx="424922" cy="2344825"/>
                </a:xfrm>
              </p:grpSpPr>
              <p:grpSp>
                <p:nvGrpSpPr>
                  <p:cNvPr id="2686" name="Google Shape;2686;p102"/>
                  <p:cNvGrpSpPr/>
                  <p:nvPr/>
                </p:nvGrpSpPr>
                <p:grpSpPr>
                  <a:xfrm>
                    <a:off x="9277830" y="1497988"/>
                    <a:ext cx="424922" cy="2013573"/>
                    <a:chOff x="2507828" y="1767064"/>
                    <a:chExt cx="424922" cy="214763"/>
                  </a:xfrm>
                </p:grpSpPr>
                <p:sp>
                  <p:nvSpPr>
                    <p:cNvPr id="2687" name="Google Shape;2687;p102"/>
                    <p:cNvSpPr/>
                    <p:nvPr/>
                  </p:nvSpPr>
                  <p:spPr>
                    <a:xfrm>
                      <a:off x="2507828" y="1767065"/>
                      <a:ext cx="424922" cy="2147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88" name="Google Shape;2688;p102"/>
                    <p:cNvSpPr/>
                    <p:nvPr/>
                  </p:nvSpPr>
                  <p:spPr>
                    <a:xfrm>
                      <a:off x="2709592" y="1767064"/>
                      <a:ext cx="223158" cy="214763"/>
                    </a:xfrm>
                    <a:prstGeom prst="rect">
                      <a:avLst/>
                    </a:prstGeom>
                    <a:solidFill>
                      <a:srgbClr val="045F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689" name="Google Shape;2689;p102"/>
                  <p:cNvGrpSpPr/>
                  <p:nvPr/>
                </p:nvGrpSpPr>
                <p:grpSpPr>
                  <a:xfrm>
                    <a:off x="9277830" y="1166736"/>
                    <a:ext cx="424922" cy="407911"/>
                    <a:chOff x="2507828" y="1767064"/>
                    <a:chExt cx="424922" cy="268381"/>
                  </a:xfrm>
                </p:grpSpPr>
                <p:sp>
                  <p:nvSpPr>
                    <p:cNvPr id="2690" name="Google Shape;2690;p102"/>
                    <p:cNvSpPr/>
                    <p:nvPr/>
                  </p:nvSpPr>
                  <p:spPr>
                    <a:xfrm>
                      <a:off x="2507828" y="1767065"/>
                      <a:ext cx="424922" cy="26837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1" name="Google Shape;2691;p102"/>
                    <p:cNvSpPr/>
                    <p:nvPr/>
                  </p:nvSpPr>
                  <p:spPr>
                    <a:xfrm>
                      <a:off x="2709592" y="1767064"/>
                      <a:ext cx="223158" cy="26838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2692" name="Google Shape;2692;p102"/>
                <p:cNvSpPr/>
                <p:nvPr/>
              </p:nvSpPr>
              <p:spPr>
                <a:xfrm>
                  <a:off x="9702752" y="1757176"/>
                  <a:ext cx="1475089" cy="137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3" name="Google Shape;2693;p102"/>
                <p:cNvSpPr/>
                <p:nvPr/>
              </p:nvSpPr>
              <p:spPr>
                <a:xfrm>
                  <a:off x="10166773" y="1780779"/>
                  <a:ext cx="91440" cy="5310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4" name="Google Shape;2694;p102"/>
                <p:cNvSpPr/>
                <p:nvPr/>
              </p:nvSpPr>
              <p:spPr>
                <a:xfrm>
                  <a:off x="11137203" y="1756226"/>
                  <a:ext cx="91440" cy="5310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grpSp>
        <p:nvGrpSpPr>
          <p:cNvPr id="2695" name="Google Shape;2695;p102"/>
          <p:cNvGrpSpPr/>
          <p:nvPr/>
        </p:nvGrpSpPr>
        <p:grpSpPr>
          <a:xfrm>
            <a:off x="4340327" y="2517676"/>
            <a:ext cx="1778716" cy="1314984"/>
            <a:chOff x="9838117" y="2916560"/>
            <a:chExt cx="2324346" cy="1718362"/>
          </a:xfrm>
        </p:grpSpPr>
        <p:grpSp>
          <p:nvGrpSpPr>
            <p:cNvPr id="2696" name="Google Shape;2696;p102"/>
            <p:cNvGrpSpPr/>
            <p:nvPr/>
          </p:nvGrpSpPr>
          <p:grpSpPr>
            <a:xfrm>
              <a:off x="9838117" y="2916560"/>
              <a:ext cx="2324346" cy="1718362"/>
              <a:chOff x="9839517" y="2664537"/>
              <a:chExt cx="4551811" cy="3365099"/>
            </a:xfrm>
          </p:grpSpPr>
          <p:grpSp>
            <p:nvGrpSpPr>
              <p:cNvPr id="2697" name="Google Shape;2697;p102"/>
              <p:cNvGrpSpPr/>
              <p:nvPr/>
            </p:nvGrpSpPr>
            <p:grpSpPr>
              <a:xfrm>
                <a:off x="9952130" y="2664537"/>
                <a:ext cx="3431897" cy="2675013"/>
                <a:chOff x="9952130" y="2664537"/>
                <a:chExt cx="3431897" cy="2675013"/>
              </a:xfrm>
            </p:grpSpPr>
            <p:sp>
              <p:nvSpPr>
                <p:cNvPr id="2698" name="Google Shape;2698;p102"/>
                <p:cNvSpPr/>
                <p:nvPr/>
              </p:nvSpPr>
              <p:spPr>
                <a:xfrm rot="6820098">
                  <a:off x="12103251" y="2553136"/>
                  <a:ext cx="433277" cy="1473747"/>
                </a:xfrm>
                <a:prstGeom prst="trapezoid">
                  <a:avLst>
                    <a:gd name="adj" fmla="val 11476"/>
                  </a:avLst>
                </a:pr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699" name="Google Shape;2699;p102"/>
                <p:cNvGrpSpPr/>
                <p:nvPr/>
              </p:nvGrpSpPr>
              <p:grpSpPr>
                <a:xfrm>
                  <a:off x="10521434" y="2664537"/>
                  <a:ext cx="1474914" cy="1119700"/>
                  <a:chOff x="10521434" y="2664537"/>
                  <a:chExt cx="1474914" cy="1119700"/>
                </a:xfrm>
              </p:grpSpPr>
              <p:sp>
                <p:nvSpPr>
                  <p:cNvPr id="2700" name="Google Shape;2700;p102"/>
                  <p:cNvSpPr/>
                  <p:nvPr/>
                </p:nvSpPr>
                <p:spPr>
                  <a:xfrm rot="-1800000">
                    <a:off x="10541428" y="2992155"/>
                    <a:ext cx="1434926" cy="464463"/>
                  </a:xfrm>
                  <a:prstGeom prst="roundRect">
                    <a:avLst>
                      <a:gd name="adj" fmla="val 50000"/>
                    </a:avLst>
                  </a:pr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102"/>
                  <p:cNvSpPr/>
                  <p:nvPr/>
                </p:nvSpPr>
                <p:spPr>
                  <a:xfrm>
                    <a:off x="11562170" y="289569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02" name="Google Shape;2702;p102"/>
                <p:cNvGrpSpPr/>
                <p:nvPr/>
              </p:nvGrpSpPr>
              <p:grpSpPr>
                <a:xfrm>
                  <a:off x="9952130" y="3161699"/>
                  <a:ext cx="1701441" cy="1714639"/>
                  <a:chOff x="9952130" y="3161699"/>
                  <a:chExt cx="1701441" cy="1714639"/>
                </a:xfrm>
              </p:grpSpPr>
              <p:sp>
                <p:nvSpPr>
                  <p:cNvPr id="2703" name="Google Shape;2703;p102"/>
                  <p:cNvSpPr/>
                  <p:nvPr/>
                </p:nvSpPr>
                <p:spPr>
                  <a:xfrm rot="-2423699">
                    <a:off x="10226072" y="3384119"/>
                    <a:ext cx="1153558" cy="1269798"/>
                  </a:xfrm>
                  <a:custGeom>
                    <a:avLst/>
                    <a:gdLst/>
                    <a:ahLst/>
                    <a:cxnLst/>
                    <a:rect l="l" t="t" r="r" b="b"/>
                    <a:pathLst>
                      <a:path w="1153558" h="1269798" extrusionOk="0">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7D5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102"/>
                  <p:cNvSpPr/>
                  <p:nvPr/>
                </p:nvSpPr>
                <p:spPr>
                  <a:xfrm>
                    <a:off x="10701546" y="3417653"/>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05" name="Google Shape;2705;p102"/>
                <p:cNvGrpSpPr/>
                <p:nvPr/>
              </p:nvGrpSpPr>
              <p:grpSpPr>
                <a:xfrm rot="5400000">
                  <a:off x="12509125" y="3435921"/>
                  <a:ext cx="989342" cy="760462"/>
                  <a:chOff x="10999279" y="2698471"/>
                  <a:chExt cx="989342" cy="760462"/>
                </a:xfrm>
              </p:grpSpPr>
              <p:sp>
                <p:nvSpPr>
                  <p:cNvPr id="2706" name="Google Shape;2706;p102"/>
                  <p:cNvSpPr/>
                  <p:nvPr/>
                </p:nvSpPr>
                <p:spPr>
                  <a:xfrm>
                    <a:off x="11237298" y="2698471"/>
                    <a:ext cx="712934" cy="329046"/>
                  </a:xfrm>
                  <a:custGeom>
                    <a:avLst/>
                    <a:gdLst/>
                    <a:ahLst/>
                    <a:cxnLst/>
                    <a:rect l="l" t="t" r="r" b="b"/>
                    <a:pathLst>
                      <a:path w="371475" h="171450" extrusionOk="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102"/>
                  <p:cNvSpPr/>
                  <p:nvPr/>
                </p:nvSpPr>
                <p:spPr>
                  <a:xfrm>
                    <a:off x="11293968" y="3075046"/>
                    <a:ext cx="694653" cy="383887"/>
                  </a:xfrm>
                  <a:custGeom>
                    <a:avLst/>
                    <a:gdLst/>
                    <a:ahLst/>
                    <a:cxnLst/>
                    <a:rect l="l" t="t" r="r" b="b"/>
                    <a:pathLst>
                      <a:path w="361950" h="200025" extrusionOk="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102"/>
                  <p:cNvSpPr/>
                  <p:nvPr/>
                </p:nvSpPr>
                <p:spPr>
                  <a:xfrm>
                    <a:off x="10999279" y="2942227"/>
                    <a:ext cx="457009" cy="457009"/>
                  </a:xfrm>
                  <a:custGeom>
                    <a:avLst/>
                    <a:gdLst/>
                    <a:ahLst/>
                    <a:cxnLst/>
                    <a:rect l="l" t="t" r="r" b="b"/>
                    <a:pathLst>
                      <a:path w="238125" h="238125" extrusionOk="0">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09" name="Google Shape;2709;p102"/>
                <p:cNvGrpSpPr/>
                <p:nvPr/>
              </p:nvGrpSpPr>
              <p:grpSpPr>
                <a:xfrm>
                  <a:off x="10095620" y="4304882"/>
                  <a:ext cx="1425867" cy="1034668"/>
                  <a:chOff x="10095620" y="4304882"/>
                  <a:chExt cx="1425867" cy="1034668"/>
                </a:xfrm>
              </p:grpSpPr>
              <p:sp>
                <p:nvSpPr>
                  <p:cNvPr id="2710" name="Google Shape;2710;p102"/>
                  <p:cNvSpPr/>
                  <p:nvPr/>
                </p:nvSpPr>
                <p:spPr>
                  <a:xfrm>
                    <a:off x="10226256" y="4304882"/>
                    <a:ext cx="1133382" cy="914017"/>
                  </a:xfrm>
                  <a:custGeom>
                    <a:avLst/>
                    <a:gdLst/>
                    <a:ahLst/>
                    <a:cxnLst/>
                    <a:rect l="l" t="t" r="r" b="b"/>
                    <a:pathLst>
                      <a:path w="590550" h="476250" extrusionOk="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BC7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102"/>
                  <p:cNvSpPr/>
                  <p:nvPr/>
                </p:nvSpPr>
                <p:spPr>
                  <a:xfrm>
                    <a:off x="10095620" y="5083625"/>
                    <a:ext cx="1425867" cy="255925"/>
                  </a:xfrm>
                  <a:custGeom>
                    <a:avLst/>
                    <a:gdLst/>
                    <a:ahLst/>
                    <a:cxnLst/>
                    <a:rect l="l" t="t" r="r" b="b"/>
                    <a:pathLst>
                      <a:path w="742950" h="133350" extrusionOk="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102"/>
                  <p:cNvSpPr/>
                  <p:nvPr/>
                </p:nvSpPr>
                <p:spPr>
                  <a:xfrm>
                    <a:off x="10701546" y="4411068"/>
                    <a:ext cx="182803" cy="182803"/>
                  </a:xfrm>
                  <a:custGeom>
                    <a:avLst/>
                    <a:gdLst/>
                    <a:ahLst/>
                    <a:cxnLst/>
                    <a:rect l="l" t="t" r="r" b="b"/>
                    <a:pathLst>
                      <a:path w="95250" h="95250" extrusionOk="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2713" name="Google Shape;2713;p102"/>
              <p:cNvGrpSpPr/>
              <p:nvPr/>
            </p:nvGrpSpPr>
            <p:grpSpPr>
              <a:xfrm>
                <a:off x="9839517" y="5316702"/>
                <a:ext cx="4551811" cy="712934"/>
                <a:chOff x="2716823" y="4480799"/>
                <a:chExt cx="5838092" cy="914400"/>
              </a:xfrm>
            </p:grpSpPr>
            <p:grpSp>
              <p:nvGrpSpPr>
                <p:cNvPr id="2714" name="Google Shape;2714;p102"/>
                <p:cNvGrpSpPr/>
                <p:nvPr/>
              </p:nvGrpSpPr>
              <p:grpSpPr>
                <a:xfrm>
                  <a:off x="2716823" y="4480799"/>
                  <a:ext cx="5838092" cy="914400"/>
                  <a:chOff x="175847" y="4480799"/>
                  <a:chExt cx="8801100" cy="914400"/>
                </a:xfrm>
              </p:grpSpPr>
              <p:sp>
                <p:nvSpPr>
                  <p:cNvPr id="2715" name="Google Shape;2715;p102"/>
                  <p:cNvSpPr/>
                  <p:nvPr/>
                </p:nvSpPr>
                <p:spPr>
                  <a:xfrm>
                    <a:off x="175847" y="4480799"/>
                    <a:ext cx="8801100" cy="9144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16" name="Google Shape;2716;p102"/>
                  <p:cNvSpPr/>
                  <p:nvPr/>
                </p:nvSpPr>
                <p:spPr>
                  <a:xfrm>
                    <a:off x="352032" y="4595617"/>
                    <a:ext cx="8448730" cy="684764"/>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717" name="Google Shape;2717;p102"/>
                <p:cNvGrpSpPr/>
                <p:nvPr/>
              </p:nvGrpSpPr>
              <p:grpSpPr>
                <a:xfrm>
                  <a:off x="2954961" y="4660680"/>
                  <a:ext cx="5376674" cy="563948"/>
                  <a:chOff x="3193903" y="4660680"/>
                  <a:chExt cx="5376674" cy="563948"/>
                </a:xfrm>
              </p:grpSpPr>
              <p:sp>
                <p:nvSpPr>
                  <p:cNvPr id="2718" name="Google Shape;2718;p102"/>
                  <p:cNvSpPr/>
                  <p:nvPr/>
                </p:nvSpPr>
                <p:spPr>
                  <a:xfrm>
                    <a:off x="3193903"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9" name="Google Shape;2719;p102"/>
                  <p:cNvSpPr/>
                  <p:nvPr/>
                </p:nvSpPr>
                <p:spPr>
                  <a:xfrm>
                    <a:off x="3996024"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0" name="Google Shape;2720;p102"/>
                  <p:cNvSpPr/>
                  <p:nvPr/>
                </p:nvSpPr>
                <p:spPr>
                  <a:xfrm>
                    <a:off x="4798145"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1" name="Google Shape;2721;p102"/>
                  <p:cNvSpPr/>
                  <p:nvPr/>
                </p:nvSpPr>
                <p:spPr>
                  <a:xfrm>
                    <a:off x="5600266"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2" name="Google Shape;2722;p102"/>
                  <p:cNvSpPr/>
                  <p:nvPr/>
                </p:nvSpPr>
                <p:spPr>
                  <a:xfrm>
                    <a:off x="6402387"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3" name="Google Shape;2723;p102"/>
                  <p:cNvSpPr/>
                  <p:nvPr/>
                </p:nvSpPr>
                <p:spPr>
                  <a:xfrm>
                    <a:off x="7204508"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24" name="Google Shape;2724;p102"/>
                  <p:cNvSpPr/>
                  <p:nvPr/>
                </p:nvSpPr>
                <p:spPr>
                  <a:xfrm>
                    <a:off x="8006629" y="4660680"/>
                    <a:ext cx="563948" cy="563948"/>
                  </a:xfrm>
                  <a:prstGeom prst="donut">
                    <a:avLst>
                      <a:gd name="adj" fmla="val 25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2725" name="Google Shape;2725;p102"/>
            <p:cNvSpPr/>
            <p:nvPr/>
          </p:nvSpPr>
          <p:spPr>
            <a:xfrm>
              <a:off x="1092744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6" name="Google Shape;2726;p102"/>
            <p:cNvSpPr/>
            <p:nvPr/>
          </p:nvSpPr>
          <p:spPr>
            <a:xfrm>
              <a:off x="1117427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7" name="Google Shape;2727;p102"/>
            <p:cNvSpPr/>
            <p:nvPr/>
          </p:nvSpPr>
          <p:spPr>
            <a:xfrm>
              <a:off x="11421110"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8" name="Google Shape;2728;p102"/>
            <p:cNvSpPr/>
            <p:nvPr/>
          </p:nvSpPr>
          <p:spPr>
            <a:xfrm>
              <a:off x="11667945" y="3803715"/>
              <a:ext cx="141292" cy="467153"/>
            </a:xfrm>
            <a:custGeom>
              <a:avLst/>
              <a:gdLst/>
              <a:ahLst/>
              <a:cxnLst/>
              <a:rect l="l" t="t" r="r" b="b"/>
              <a:pathLst>
                <a:path w="152400" h="647700" extrusionOk="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FFC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29" name="Google Shape;2729;p102"/>
          <p:cNvGrpSpPr/>
          <p:nvPr/>
        </p:nvGrpSpPr>
        <p:grpSpPr>
          <a:xfrm>
            <a:off x="435467" y="4247743"/>
            <a:ext cx="2607729" cy="2192287"/>
            <a:chOff x="588057" y="489291"/>
            <a:chExt cx="7012893" cy="5895657"/>
          </a:xfrm>
        </p:grpSpPr>
        <p:grpSp>
          <p:nvGrpSpPr>
            <p:cNvPr id="2730" name="Google Shape;2730;p102"/>
            <p:cNvGrpSpPr/>
            <p:nvPr/>
          </p:nvGrpSpPr>
          <p:grpSpPr>
            <a:xfrm>
              <a:off x="588057" y="489291"/>
              <a:ext cx="7012893" cy="5895657"/>
              <a:chOff x="588057" y="489291"/>
              <a:chExt cx="7012893" cy="5895657"/>
            </a:xfrm>
          </p:grpSpPr>
          <p:sp>
            <p:nvSpPr>
              <p:cNvPr id="2731" name="Google Shape;2731;p102"/>
              <p:cNvSpPr/>
              <p:nvPr/>
            </p:nvSpPr>
            <p:spPr>
              <a:xfrm>
                <a:off x="588057" y="489291"/>
                <a:ext cx="5731815" cy="5895657"/>
              </a:xfrm>
              <a:custGeom>
                <a:avLst/>
                <a:gdLst/>
                <a:ahLst/>
                <a:cxnLst/>
                <a:rect l="l" t="t" r="r" b="b"/>
                <a:pathLst>
                  <a:path w="5731815" h="5895657" extrusionOk="0">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2" name="Google Shape;2732;p102"/>
              <p:cNvSpPr/>
              <p:nvPr/>
            </p:nvSpPr>
            <p:spPr>
              <a:xfrm flipH="1">
                <a:off x="1635010" y="971550"/>
                <a:ext cx="5965940" cy="2951634"/>
              </a:xfrm>
              <a:custGeom>
                <a:avLst/>
                <a:gdLst/>
                <a:ahLst/>
                <a:cxnLst/>
                <a:rect l="l" t="t" r="r" b="b"/>
                <a:pathLst>
                  <a:path w="5965940" h="2951634" extrusionOk="0">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733" name="Google Shape;2733;p102"/>
            <p:cNvSpPr/>
            <p:nvPr/>
          </p:nvSpPr>
          <p:spPr>
            <a:xfrm>
              <a:off x="2611792" y="3143965"/>
              <a:ext cx="4438231" cy="646270"/>
            </a:xfrm>
            <a:custGeom>
              <a:avLst/>
              <a:gdLst/>
              <a:ahLst/>
              <a:cxnLst/>
              <a:rect l="l" t="t" r="r" b="b"/>
              <a:pathLst>
                <a:path w="4438231" h="646270" extrusionOk="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2734" name="Google Shape;2734;p102"/>
            <p:cNvGrpSpPr/>
            <p:nvPr/>
          </p:nvGrpSpPr>
          <p:grpSpPr>
            <a:xfrm>
              <a:off x="2611792" y="4093022"/>
              <a:ext cx="1936189" cy="843861"/>
              <a:chOff x="5715609" y="2581248"/>
              <a:chExt cx="1274355" cy="555410"/>
            </a:xfrm>
          </p:grpSpPr>
          <p:sp>
            <p:nvSpPr>
              <p:cNvPr id="2735" name="Google Shape;2735;p102"/>
              <p:cNvSpPr/>
              <p:nvPr/>
            </p:nvSpPr>
            <p:spPr>
              <a:xfrm>
                <a:off x="5715609" y="2581248"/>
                <a:ext cx="653823" cy="555410"/>
              </a:xfrm>
              <a:custGeom>
                <a:avLst/>
                <a:gdLst/>
                <a:ahLst/>
                <a:cxnLst/>
                <a:rect l="l" t="t" r="r" b="b"/>
                <a:pathLst>
                  <a:path w="844822" h="717660" extrusionOk="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a:solidFill>
                    <a:schemeClr val="dk1"/>
                  </a:solidFill>
                  <a:latin typeface="Aharoni"/>
                  <a:ea typeface="Aharoni"/>
                  <a:cs typeface="Aharoni"/>
                  <a:sym typeface="Aharoni"/>
                </a:endParaRPr>
              </a:p>
            </p:txBody>
          </p:sp>
          <p:grpSp>
            <p:nvGrpSpPr>
              <p:cNvPr id="2736" name="Google Shape;2736;p102"/>
              <p:cNvGrpSpPr/>
              <p:nvPr/>
            </p:nvGrpSpPr>
            <p:grpSpPr>
              <a:xfrm>
                <a:off x="6433482" y="2581248"/>
                <a:ext cx="556482" cy="555410"/>
                <a:chOff x="7167947" y="1624190"/>
                <a:chExt cx="2677920" cy="2672764"/>
              </a:xfrm>
            </p:grpSpPr>
            <p:sp>
              <p:nvSpPr>
                <p:cNvPr id="2737" name="Google Shape;2737;p102"/>
                <p:cNvSpPr/>
                <p:nvPr/>
              </p:nvSpPr>
              <p:spPr>
                <a:xfrm>
                  <a:off x="7167947" y="1624190"/>
                  <a:ext cx="2677920" cy="2672764"/>
                </a:xfrm>
                <a:custGeom>
                  <a:avLst/>
                  <a:gdLst/>
                  <a:ahLst/>
                  <a:cxnLst/>
                  <a:rect l="l" t="t" r="r" b="b"/>
                  <a:pathLst>
                    <a:path w="2677922" h="2672762" extrusionOk="0">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102"/>
                <p:cNvSpPr/>
                <p:nvPr/>
              </p:nvSpPr>
              <p:spPr>
                <a:xfrm>
                  <a:off x="7628244" y="2084297"/>
                  <a:ext cx="1757326" cy="1752551"/>
                </a:xfrm>
                <a:custGeom>
                  <a:avLst/>
                  <a:gdLst/>
                  <a:ahLst/>
                  <a:cxnLst/>
                  <a:rect l="l" t="t" r="r" b="b"/>
                  <a:pathLst>
                    <a:path w="1898796" h="1893636" extrusionOk="0">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grpSp>
        <p:nvGrpSpPr>
          <p:cNvPr id="2739" name="Google Shape;2739;p102"/>
          <p:cNvGrpSpPr/>
          <p:nvPr/>
        </p:nvGrpSpPr>
        <p:grpSpPr>
          <a:xfrm>
            <a:off x="6373501" y="3099243"/>
            <a:ext cx="1629756" cy="690217"/>
            <a:chOff x="113572" y="3059144"/>
            <a:chExt cx="2324346" cy="984385"/>
          </a:xfrm>
        </p:grpSpPr>
        <p:sp>
          <p:nvSpPr>
            <p:cNvPr id="2740" name="Google Shape;2740;p102"/>
            <p:cNvSpPr/>
            <p:nvPr/>
          </p:nvSpPr>
          <p:spPr>
            <a:xfrm>
              <a:off x="327442" y="3059144"/>
              <a:ext cx="1805774" cy="551413"/>
            </a:xfrm>
            <a:custGeom>
              <a:avLst/>
              <a:gdLst/>
              <a:ahLst/>
              <a:cxnLst/>
              <a:rect l="l" t="t" r="r" b="b"/>
              <a:pathLst>
                <a:path w="8543357" h="2608811" extrusionOk="0">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102"/>
            <p:cNvSpPr/>
            <p:nvPr/>
          </p:nvSpPr>
          <p:spPr>
            <a:xfrm>
              <a:off x="113572" y="3679475"/>
              <a:ext cx="2324346" cy="364054"/>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742" name="Google Shape;2742;p102"/>
          <p:cNvGrpSpPr/>
          <p:nvPr/>
        </p:nvGrpSpPr>
        <p:grpSpPr>
          <a:xfrm>
            <a:off x="8213618" y="2809067"/>
            <a:ext cx="1549014" cy="1009301"/>
            <a:chOff x="9418332" y="2951963"/>
            <a:chExt cx="1418528" cy="924278"/>
          </a:xfrm>
        </p:grpSpPr>
        <p:grpSp>
          <p:nvGrpSpPr>
            <p:cNvPr id="2743" name="Google Shape;2743;p102"/>
            <p:cNvGrpSpPr/>
            <p:nvPr/>
          </p:nvGrpSpPr>
          <p:grpSpPr>
            <a:xfrm>
              <a:off x="9418332" y="2965177"/>
              <a:ext cx="1377929" cy="911064"/>
              <a:chOff x="9418332" y="2965177"/>
              <a:chExt cx="1377929" cy="911064"/>
            </a:xfrm>
          </p:grpSpPr>
          <p:grpSp>
            <p:nvGrpSpPr>
              <p:cNvPr id="2744" name="Google Shape;2744;p102"/>
              <p:cNvGrpSpPr/>
              <p:nvPr/>
            </p:nvGrpSpPr>
            <p:grpSpPr>
              <a:xfrm>
                <a:off x="9418332" y="2965177"/>
                <a:ext cx="1377929" cy="911064"/>
                <a:chOff x="330241" y="1526834"/>
                <a:chExt cx="2145289" cy="1418430"/>
              </a:xfrm>
            </p:grpSpPr>
            <p:sp>
              <p:nvSpPr>
                <p:cNvPr id="2745" name="Google Shape;2745;p102"/>
                <p:cNvSpPr/>
                <p:nvPr/>
              </p:nvSpPr>
              <p:spPr>
                <a:xfrm rot="5400000">
                  <a:off x="607683" y="1387173"/>
                  <a:ext cx="1061847" cy="1341169"/>
                </a:xfrm>
                <a:custGeom>
                  <a:avLst/>
                  <a:gdLst/>
                  <a:ahLst/>
                  <a:cxnLst/>
                  <a:rect l="l" t="t" r="r" b="b"/>
                  <a:pathLst>
                    <a:path w="1318389" h="1665195" extrusionOk="0">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102"/>
                <p:cNvSpPr/>
                <p:nvPr/>
              </p:nvSpPr>
              <p:spPr>
                <a:xfrm>
                  <a:off x="330241" y="2609254"/>
                  <a:ext cx="2145289" cy="336010"/>
                </a:xfrm>
                <a:custGeom>
                  <a:avLst/>
                  <a:gdLst/>
                  <a:ahLst/>
                  <a:cxnLst/>
                  <a:rect l="l" t="t" r="r" b="b"/>
                  <a:pathLst>
                    <a:path w="2324346" h="364054" extrusionOk="0">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747" name="Google Shape;2747;p102"/>
              <p:cNvSpPr/>
              <p:nvPr/>
            </p:nvSpPr>
            <p:spPr>
              <a:xfrm>
                <a:off x="9962318"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8" name="Google Shape;2748;p102"/>
              <p:cNvSpPr/>
              <p:nvPr/>
            </p:nvSpPr>
            <p:spPr>
              <a:xfrm>
                <a:off x="10221429"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9" name="Google Shape;2749;p102"/>
              <p:cNvSpPr/>
              <p:nvPr/>
            </p:nvSpPr>
            <p:spPr>
              <a:xfrm>
                <a:off x="10480540" y="3429000"/>
                <a:ext cx="204563" cy="204563"/>
              </a:xfrm>
              <a:custGeom>
                <a:avLst/>
                <a:gdLst/>
                <a:ahLst/>
                <a:cxnLst/>
                <a:rect l="l" t="t" r="r" b="b"/>
                <a:pathLst>
                  <a:path w="3598783" h="3598783" extrusionOk="0">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750" name="Google Shape;2750;p102"/>
            <p:cNvSpPr/>
            <p:nvPr/>
          </p:nvSpPr>
          <p:spPr>
            <a:xfrm>
              <a:off x="10331070" y="2951963"/>
              <a:ext cx="505789" cy="372334"/>
            </a:xfrm>
            <a:custGeom>
              <a:avLst/>
              <a:gdLst/>
              <a:ahLst/>
              <a:cxnLst/>
              <a:rect l="l" t="t" r="r" b="b"/>
              <a:pathLst>
                <a:path w="3738080" h="2751770" extrusionOk="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751" name="Google Shape;2751;p102"/>
          <p:cNvGrpSpPr/>
          <p:nvPr/>
        </p:nvGrpSpPr>
        <p:grpSpPr>
          <a:xfrm>
            <a:off x="802481" y="831196"/>
            <a:ext cx="1928893" cy="1436399"/>
            <a:chOff x="970334" y="886028"/>
            <a:chExt cx="8012348" cy="5966596"/>
          </a:xfrm>
        </p:grpSpPr>
        <p:sp>
          <p:nvSpPr>
            <p:cNvPr id="2752" name="Google Shape;2752;p102"/>
            <p:cNvSpPr/>
            <p:nvPr/>
          </p:nvSpPr>
          <p:spPr>
            <a:xfrm>
              <a:off x="970334" y="1485859"/>
              <a:ext cx="5488021" cy="4644957"/>
            </a:xfrm>
            <a:custGeom>
              <a:avLst/>
              <a:gdLst/>
              <a:ahLst/>
              <a:cxnLst/>
              <a:rect l="l" t="t" r="r" b="b"/>
              <a:pathLst>
                <a:path w="5488021" h="4644957" extrusionOk="0">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102"/>
            <p:cNvSpPr/>
            <p:nvPr/>
          </p:nvSpPr>
          <p:spPr>
            <a:xfrm>
              <a:off x="6558874" y="886028"/>
              <a:ext cx="2423808" cy="4174787"/>
            </a:xfrm>
            <a:custGeom>
              <a:avLst/>
              <a:gdLst/>
              <a:ahLst/>
              <a:cxnLst/>
              <a:rect l="l" t="t" r="r" b="b"/>
              <a:pathLst>
                <a:path w="2423808" h="4174787" extrusionOk="0">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102"/>
            <p:cNvSpPr/>
            <p:nvPr/>
          </p:nvSpPr>
          <p:spPr>
            <a:xfrm>
              <a:off x="4808706" y="5068443"/>
              <a:ext cx="1629383" cy="1775298"/>
            </a:xfrm>
            <a:custGeom>
              <a:avLst/>
              <a:gdLst/>
              <a:ahLst/>
              <a:cxnLst/>
              <a:rect l="l" t="t" r="r" b="b"/>
              <a:pathLst>
                <a:path w="1629382" h="1775297" extrusionOk="0">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5" name="Google Shape;2755;p102"/>
            <p:cNvSpPr/>
            <p:nvPr/>
          </p:nvSpPr>
          <p:spPr>
            <a:xfrm>
              <a:off x="1665189" y="5304305"/>
              <a:ext cx="1426723" cy="1548319"/>
            </a:xfrm>
            <a:custGeom>
              <a:avLst/>
              <a:gdLst/>
              <a:ahLst/>
              <a:cxnLst/>
              <a:rect l="l" t="t" r="r" b="b"/>
              <a:pathLst>
                <a:path w="1426723" h="1548319" extrusionOk="0">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56" name="Google Shape;2756;p102"/>
          <p:cNvGrpSpPr/>
          <p:nvPr/>
        </p:nvGrpSpPr>
        <p:grpSpPr>
          <a:xfrm>
            <a:off x="3241198" y="1048739"/>
            <a:ext cx="1134736" cy="1354362"/>
            <a:chOff x="3570" y="619306"/>
            <a:chExt cx="4703649" cy="5614032"/>
          </a:xfrm>
        </p:grpSpPr>
        <p:sp>
          <p:nvSpPr>
            <p:cNvPr id="2757" name="Google Shape;2757;p102"/>
            <p:cNvSpPr/>
            <p:nvPr/>
          </p:nvSpPr>
          <p:spPr>
            <a:xfrm>
              <a:off x="3570" y="619306"/>
              <a:ext cx="4703649" cy="4864305"/>
            </a:xfrm>
            <a:custGeom>
              <a:avLst/>
              <a:gdLst/>
              <a:ahLst/>
              <a:cxnLst/>
              <a:rect l="l" t="t" r="r" b="b"/>
              <a:pathLst>
                <a:path w="4703648" h="4864304" extrusionOk="0">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8" name="Google Shape;2758;p102"/>
            <p:cNvSpPr/>
            <p:nvPr/>
          </p:nvSpPr>
          <p:spPr>
            <a:xfrm>
              <a:off x="267760" y="5438984"/>
              <a:ext cx="794354" cy="794354"/>
            </a:xfrm>
            <a:custGeom>
              <a:avLst/>
              <a:gdLst/>
              <a:ahLst/>
              <a:cxnLst/>
              <a:rect l="l" t="t" r="r" b="b"/>
              <a:pathLst>
                <a:path w="794354" h="794354" extrusionOk="0">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9" name="Google Shape;2759;p102"/>
            <p:cNvSpPr/>
            <p:nvPr/>
          </p:nvSpPr>
          <p:spPr>
            <a:xfrm>
              <a:off x="1266504"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0" name="Google Shape;2760;p102"/>
            <p:cNvSpPr/>
            <p:nvPr/>
          </p:nvSpPr>
          <p:spPr>
            <a:xfrm>
              <a:off x="2265249"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1" name="Google Shape;2761;p102"/>
            <p:cNvSpPr/>
            <p:nvPr/>
          </p:nvSpPr>
          <p:spPr>
            <a:xfrm>
              <a:off x="3263993" y="5438984"/>
              <a:ext cx="794354" cy="794354"/>
            </a:xfrm>
            <a:custGeom>
              <a:avLst/>
              <a:gdLst/>
              <a:ahLst/>
              <a:cxnLst/>
              <a:rect l="l" t="t" r="r" b="b"/>
              <a:pathLst>
                <a:path w="794354" h="794354" extrusionOk="0">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62" name="Google Shape;2762;p102"/>
          <p:cNvGrpSpPr/>
          <p:nvPr/>
        </p:nvGrpSpPr>
        <p:grpSpPr>
          <a:xfrm>
            <a:off x="7134942" y="1306429"/>
            <a:ext cx="2586181" cy="995844"/>
            <a:chOff x="404623" y="2947617"/>
            <a:chExt cx="8543357" cy="3289735"/>
          </a:xfrm>
        </p:grpSpPr>
        <p:sp>
          <p:nvSpPr>
            <p:cNvPr id="2763" name="Google Shape;2763;p102"/>
            <p:cNvSpPr/>
            <p:nvPr/>
          </p:nvSpPr>
          <p:spPr>
            <a:xfrm>
              <a:off x="404623" y="2947617"/>
              <a:ext cx="8543357" cy="2608811"/>
            </a:xfrm>
            <a:custGeom>
              <a:avLst/>
              <a:gdLst/>
              <a:ahLst/>
              <a:cxnLst/>
              <a:rect l="l" t="t" r="r" b="b"/>
              <a:pathLst>
                <a:path w="8543357" h="2608811" extrusionOk="0">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4" name="Google Shape;2764;p102"/>
            <p:cNvSpPr/>
            <p:nvPr/>
          </p:nvSpPr>
          <p:spPr>
            <a:xfrm>
              <a:off x="1317119" y="4876723"/>
              <a:ext cx="1345387" cy="1338376"/>
            </a:xfrm>
            <a:custGeom>
              <a:avLst/>
              <a:gdLst/>
              <a:ahLst/>
              <a:cxnLst/>
              <a:rect l="l" t="t" r="r" b="b"/>
              <a:pathLst>
                <a:path w="1345387" h="1338376" extrusionOk="0">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5" name="Google Shape;2765;p102"/>
            <p:cNvSpPr/>
            <p:nvPr/>
          </p:nvSpPr>
          <p:spPr>
            <a:xfrm>
              <a:off x="6660387" y="4898976"/>
              <a:ext cx="1345387" cy="1338376"/>
            </a:xfrm>
            <a:custGeom>
              <a:avLst/>
              <a:gdLst/>
              <a:ahLst/>
              <a:cxnLst/>
              <a:rect l="l" t="t" r="r" b="b"/>
              <a:pathLst>
                <a:path w="1345387" h="1338376" extrusionOk="0">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66" name="Google Shape;2766;p102"/>
          <p:cNvGrpSpPr/>
          <p:nvPr/>
        </p:nvGrpSpPr>
        <p:grpSpPr>
          <a:xfrm>
            <a:off x="10168337" y="1024807"/>
            <a:ext cx="1473023" cy="2824848"/>
            <a:chOff x="5128701" y="2268749"/>
            <a:chExt cx="1934598" cy="3710020"/>
          </a:xfrm>
        </p:grpSpPr>
        <p:sp>
          <p:nvSpPr>
            <p:cNvPr id="2767" name="Google Shape;2767;p102"/>
            <p:cNvSpPr/>
            <p:nvPr/>
          </p:nvSpPr>
          <p:spPr>
            <a:xfrm>
              <a:off x="5128701" y="2268749"/>
              <a:ext cx="1934598" cy="3710020"/>
            </a:xfrm>
            <a:custGeom>
              <a:avLst/>
              <a:gdLst/>
              <a:ahLst/>
              <a:cxnLst/>
              <a:rect l="l" t="t" r="r" b="b"/>
              <a:pathLst>
                <a:path w="3576119" h="6858000" extrusionOk="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8" name="Google Shape;2768;p102"/>
            <p:cNvSpPr/>
            <p:nvPr/>
          </p:nvSpPr>
          <p:spPr>
            <a:xfrm>
              <a:off x="5393519" y="3130339"/>
              <a:ext cx="1434249" cy="2777167"/>
            </a:xfrm>
            <a:custGeom>
              <a:avLst/>
              <a:gdLst/>
              <a:ahLst/>
              <a:cxnLst/>
              <a:rect l="l" t="t" r="r" b="b"/>
              <a:pathLst>
                <a:path w="1434249" h="2777167" extrusionOk="0">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772"/>
        <p:cNvGrpSpPr/>
        <p:nvPr/>
      </p:nvGrpSpPr>
      <p:grpSpPr>
        <a:xfrm>
          <a:off x="0" y="0"/>
          <a:ext cx="0" cy="0"/>
          <a:chOff x="0" y="0"/>
          <a:chExt cx="0" cy="0"/>
        </a:xfrm>
      </p:grpSpPr>
      <p:sp>
        <p:nvSpPr>
          <p:cNvPr id="2773" name="Google Shape;2773;p103"/>
          <p:cNvSpPr txBox="1">
            <a:spLocks noGrp="1"/>
          </p:cNvSpPr>
          <p:nvPr>
            <p:ph type="body" idx="1"/>
          </p:nvPr>
        </p:nvSpPr>
        <p:spPr>
          <a:xfrm>
            <a:off x="323529" y="245392"/>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262626"/>
              </a:buClr>
              <a:buSzPts val="4995"/>
              <a:buNone/>
            </a:pPr>
            <a:r>
              <a:rPr lang="en-US" sz="4995"/>
              <a:t>Fully Editable Shapes</a:t>
            </a:r>
            <a:endParaRPr/>
          </a:p>
        </p:txBody>
      </p:sp>
      <p:grpSp>
        <p:nvGrpSpPr>
          <p:cNvPr id="2774" name="Google Shape;2774;p103"/>
          <p:cNvGrpSpPr/>
          <p:nvPr/>
        </p:nvGrpSpPr>
        <p:grpSpPr>
          <a:xfrm>
            <a:off x="68000" y="1088115"/>
            <a:ext cx="4551453" cy="2500714"/>
            <a:chOff x="-548507" y="477868"/>
            <a:chExt cx="11570450" cy="6357177"/>
          </a:xfrm>
        </p:grpSpPr>
        <p:sp>
          <p:nvSpPr>
            <p:cNvPr id="2775" name="Google Shape;2775;p10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10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10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103"/>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10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780" name="Google Shape;2780;p103"/>
            <p:cNvGrpSpPr/>
            <p:nvPr/>
          </p:nvGrpSpPr>
          <p:grpSpPr>
            <a:xfrm>
              <a:off x="1606" y="6382978"/>
              <a:ext cx="413937" cy="115242"/>
              <a:chOff x="5955" y="6353672"/>
              <a:chExt cx="413937" cy="115242"/>
            </a:xfrm>
          </p:grpSpPr>
          <p:sp>
            <p:nvSpPr>
              <p:cNvPr id="2781" name="Google Shape;2781;p10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82" name="Google Shape;2782;p10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783" name="Google Shape;2783;p103"/>
            <p:cNvGrpSpPr/>
            <p:nvPr/>
          </p:nvGrpSpPr>
          <p:grpSpPr>
            <a:xfrm>
              <a:off x="9855291" y="6381600"/>
              <a:ext cx="885989" cy="115242"/>
              <a:chOff x="5955" y="6353672"/>
              <a:chExt cx="413937" cy="115242"/>
            </a:xfrm>
          </p:grpSpPr>
          <p:sp>
            <p:nvSpPr>
              <p:cNvPr id="2784" name="Google Shape;2784;p10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85" name="Google Shape;2785;p10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786" name="Google Shape;2786;p10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87" name="Google Shape;2787;p103"/>
          <p:cNvGrpSpPr/>
          <p:nvPr/>
        </p:nvGrpSpPr>
        <p:grpSpPr>
          <a:xfrm>
            <a:off x="5150196" y="1156368"/>
            <a:ext cx="1412585" cy="2636480"/>
            <a:chOff x="3501573" y="3178068"/>
            <a:chExt cx="1340594" cy="2737840"/>
          </a:xfrm>
        </p:grpSpPr>
        <p:sp>
          <p:nvSpPr>
            <p:cNvPr id="2788" name="Google Shape;2788;p103"/>
            <p:cNvSpPr/>
            <p:nvPr/>
          </p:nvSpPr>
          <p:spPr>
            <a:xfrm>
              <a:off x="3504728" y="3612346"/>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103"/>
            <p:cNvSpPr/>
            <p:nvPr/>
          </p:nvSpPr>
          <p:spPr>
            <a:xfrm>
              <a:off x="3501573" y="3832632"/>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103"/>
            <p:cNvSpPr/>
            <p:nvPr/>
          </p:nvSpPr>
          <p:spPr>
            <a:xfrm>
              <a:off x="4776089" y="3829487"/>
              <a:ext cx="62939" cy="220286"/>
            </a:xfrm>
            <a:custGeom>
              <a:avLst/>
              <a:gdLst/>
              <a:ahLst/>
              <a:cxnLst/>
              <a:rect l="l" t="t" r="r" b="b"/>
              <a:pathLst>
                <a:path w="19050" h="66675" extrusionOk="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103"/>
            <p:cNvSpPr/>
            <p:nvPr/>
          </p:nvSpPr>
          <p:spPr>
            <a:xfrm>
              <a:off x="3520451" y="3178068"/>
              <a:ext cx="1321716" cy="2737840"/>
            </a:xfrm>
            <a:custGeom>
              <a:avLst/>
              <a:gdLst/>
              <a:ahLst/>
              <a:cxnLst/>
              <a:rect l="l" t="t" r="r" b="b"/>
              <a:pathLst>
                <a:path w="400050" h="828675" extrusionOk="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2" name="Google Shape;2792;p103"/>
            <p:cNvSpPr/>
            <p:nvPr/>
          </p:nvSpPr>
          <p:spPr>
            <a:xfrm>
              <a:off x="3529897" y="3190652"/>
              <a:ext cx="1290246" cy="2706371"/>
            </a:xfrm>
            <a:custGeom>
              <a:avLst/>
              <a:gdLst/>
              <a:ahLst/>
              <a:cxnLst/>
              <a:rect l="l" t="t" r="r" b="b"/>
              <a:pathLst>
                <a:path w="390525" h="819150" extrusionOk="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3" name="Google Shape;2793;p103"/>
            <p:cNvSpPr/>
            <p:nvPr/>
          </p:nvSpPr>
          <p:spPr>
            <a:xfrm>
              <a:off x="3627447" y="3596610"/>
              <a:ext cx="1101430" cy="1951104"/>
            </a:xfrm>
            <a:custGeom>
              <a:avLst/>
              <a:gdLst/>
              <a:ahLst/>
              <a:cxnLst/>
              <a:rect l="l" t="t" r="r" b="b"/>
              <a:pathLst>
                <a:path w="333375" h="590550" extrusionOk="0">
                  <a:moveTo>
                    <a:pt x="7144" y="7144"/>
                  </a:moveTo>
                  <a:lnTo>
                    <a:pt x="331946" y="7144"/>
                  </a:lnTo>
                  <a:lnTo>
                    <a:pt x="331946" y="586264"/>
                  </a:lnTo>
                  <a:lnTo>
                    <a:pt x="7144" y="586264"/>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794" name="Google Shape;2794;p103"/>
            <p:cNvGrpSpPr/>
            <p:nvPr/>
          </p:nvGrpSpPr>
          <p:grpSpPr>
            <a:xfrm>
              <a:off x="4088508" y="5635852"/>
              <a:ext cx="173080" cy="173080"/>
              <a:chOff x="6768665" y="6038214"/>
              <a:chExt cx="147968" cy="147968"/>
            </a:xfrm>
          </p:grpSpPr>
          <p:sp>
            <p:nvSpPr>
              <p:cNvPr id="2795" name="Google Shape;2795;p103"/>
              <p:cNvSpPr/>
              <p:nvPr/>
            </p:nvSpPr>
            <p:spPr>
              <a:xfrm>
                <a:off x="6768665" y="6038214"/>
                <a:ext cx="147968" cy="147968"/>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96" name="Google Shape;2796;p103"/>
              <p:cNvSpPr/>
              <p:nvPr/>
            </p:nvSpPr>
            <p:spPr>
              <a:xfrm>
                <a:off x="6802088" y="6071634"/>
                <a:ext cx="81180" cy="81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797" name="Google Shape;2797;p103"/>
            <p:cNvSpPr/>
            <p:nvPr/>
          </p:nvSpPr>
          <p:spPr>
            <a:xfrm>
              <a:off x="3821102" y="3628406"/>
              <a:ext cx="906450" cy="1887518"/>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8" name="Google Shape;2798;p103"/>
            <p:cNvSpPr/>
            <p:nvPr/>
          </p:nvSpPr>
          <p:spPr>
            <a:xfrm>
              <a:off x="4058661" y="3449093"/>
              <a:ext cx="254255" cy="58393"/>
            </a:xfrm>
            <a:prstGeom prst="roundRect">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99" name="Google Shape;2799;p103"/>
            <p:cNvSpPr/>
            <p:nvPr/>
          </p:nvSpPr>
          <p:spPr>
            <a:xfrm>
              <a:off x="3922825" y="3449093"/>
              <a:ext cx="58393" cy="58393"/>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800" name="Google Shape;2800;p103"/>
          <p:cNvSpPr/>
          <p:nvPr/>
        </p:nvSpPr>
        <p:spPr>
          <a:xfrm>
            <a:off x="7202571" y="1550166"/>
            <a:ext cx="1412585" cy="4691426"/>
          </a:xfrm>
          <a:custGeom>
            <a:avLst/>
            <a:gdLst/>
            <a:ahLst/>
            <a:cxnLst/>
            <a:rect l="l" t="t" r="r" b="b"/>
            <a:pathLst>
              <a:path w="3195530" h="10612860" extrusionOk="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01" name="Google Shape;2801;p103"/>
          <p:cNvSpPr/>
          <p:nvPr/>
        </p:nvSpPr>
        <p:spPr>
          <a:xfrm>
            <a:off x="9877725" y="1550164"/>
            <a:ext cx="1818923" cy="4691429"/>
          </a:xfrm>
          <a:custGeom>
            <a:avLst/>
            <a:gdLst/>
            <a:ahLst/>
            <a:cxnLst/>
            <a:rect l="l" t="t" r="r" b="b"/>
            <a:pathLst>
              <a:path w="1743075" h="4495800" extrusionOk="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2" name="Google Shape;2802;p103"/>
          <p:cNvSpPr/>
          <p:nvPr/>
        </p:nvSpPr>
        <p:spPr>
          <a:xfrm>
            <a:off x="8385015" y="1589436"/>
            <a:ext cx="1888498" cy="4661610"/>
          </a:xfrm>
          <a:custGeom>
            <a:avLst/>
            <a:gdLst/>
            <a:ahLst/>
            <a:cxnLst/>
            <a:rect l="l" t="t" r="r" b="b"/>
            <a:pathLst>
              <a:path w="1809750" h="4467225" extrusionOk="0">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803" name="Google Shape;2803;p103"/>
          <p:cNvGrpSpPr/>
          <p:nvPr/>
        </p:nvGrpSpPr>
        <p:grpSpPr>
          <a:xfrm>
            <a:off x="497897" y="3941381"/>
            <a:ext cx="3505199" cy="2756899"/>
            <a:chOff x="2444748" y="555045"/>
            <a:chExt cx="7282048" cy="5727454"/>
          </a:xfrm>
        </p:grpSpPr>
        <p:sp>
          <p:nvSpPr>
            <p:cNvPr id="2804" name="Google Shape;2804;p103"/>
            <p:cNvSpPr/>
            <p:nvPr/>
          </p:nvSpPr>
          <p:spPr>
            <a:xfrm>
              <a:off x="4964693" y="5443837"/>
              <a:ext cx="2168250" cy="818208"/>
            </a:xfrm>
            <a:custGeom>
              <a:avLst/>
              <a:gdLst/>
              <a:ahLst/>
              <a:cxnLst/>
              <a:rect l="l" t="t" r="r" b="b"/>
              <a:pathLst>
                <a:path w="2168250" h="818207" extrusionOk="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5" name="Google Shape;2805;p103"/>
            <p:cNvSpPr/>
            <p:nvPr/>
          </p:nvSpPr>
          <p:spPr>
            <a:xfrm>
              <a:off x="2444748" y="555045"/>
              <a:ext cx="7282048" cy="4950157"/>
            </a:xfrm>
            <a:custGeom>
              <a:avLst/>
              <a:gdLst/>
              <a:ahLst/>
              <a:cxnLst/>
              <a:rect l="l" t="t" r="r" b="b"/>
              <a:pathLst>
                <a:path w="7282048" h="4950157" extrusionOk="0">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6" name="Google Shape;2806;p103"/>
            <p:cNvSpPr/>
            <p:nvPr/>
          </p:nvSpPr>
          <p:spPr>
            <a:xfrm>
              <a:off x="8706599" y="5435655"/>
              <a:ext cx="490925" cy="81821"/>
            </a:xfrm>
            <a:custGeom>
              <a:avLst/>
              <a:gdLst/>
              <a:ahLst/>
              <a:cxnLst/>
              <a:rect l="l" t="t" r="r" b="b"/>
              <a:pathLst>
                <a:path w="490924" h="81820" extrusionOk="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7" name="Google Shape;2807;p103"/>
            <p:cNvSpPr/>
            <p:nvPr/>
          </p:nvSpPr>
          <p:spPr>
            <a:xfrm>
              <a:off x="2481568" y="595956"/>
              <a:ext cx="7200228" cy="4336501"/>
            </a:xfrm>
            <a:custGeom>
              <a:avLst/>
              <a:gdLst/>
              <a:ahLst/>
              <a:cxnLst/>
              <a:rect l="l" t="t" r="r" b="b"/>
              <a:pathLst>
                <a:path w="7200227" h="4336501" extrusionOk="0">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8" name="Google Shape;2808;p103"/>
            <p:cNvSpPr/>
            <p:nvPr/>
          </p:nvSpPr>
          <p:spPr>
            <a:xfrm>
              <a:off x="4968919" y="6159768"/>
              <a:ext cx="2168250" cy="122731"/>
            </a:xfrm>
            <a:custGeom>
              <a:avLst/>
              <a:gdLst/>
              <a:ahLst/>
              <a:cxnLst/>
              <a:rect l="l" t="t" r="r" b="b"/>
              <a:pathLst>
                <a:path w="2168250" h="122731" extrusionOk="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9" name="Google Shape;2809;p103"/>
            <p:cNvSpPr/>
            <p:nvPr/>
          </p:nvSpPr>
          <p:spPr>
            <a:xfrm>
              <a:off x="2481568" y="4903820"/>
              <a:ext cx="7200228" cy="572745"/>
            </a:xfrm>
            <a:custGeom>
              <a:avLst/>
              <a:gdLst/>
              <a:ahLst/>
              <a:cxnLst/>
              <a:rect l="l" t="t" r="r" b="b"/>
              <a:pathLst>
                <a:path w="7200227" h="572745" extrusionOk="0">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10" name="Google Shape;2810;p103"/>
            <p:cNvSpPr/>
            <p:nvPr/>
          </p:nvSpPr>
          <p:spPr>
            <a:xfrm>
              <a:off x="2747714" y="910966"/>
              <a:ext cx="6676116" cy="3763756"/>
            </a:xfrm>
            <a:custGeom>
              <a:avLst/>
              <a:gdLst/>
              <a:ahLst/>
              <a:cxnLst/>
              <a:rect l="l" t="t" r="r" b="b"/>
              <a:pathLst>
                <a:path w="6586571" h="3763755" extrusionOk="0">
                  <a:moveTo>
                    <a:pt x="30683" y="30683"/>
                  </a:moveTo>
                  <a:lnTo>
                    <a:pt x="6564071" y="30683"/>
                  </a:lnTo>
                  <a:lnTo>
                    <a:pt x="6564071" y="3753528"/>
                  </a:lnTo>
                  <a:lnTo>
                    <a:pt x="30683" y="3753528"/>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11" name="Google Shape;2811;p103"/>
            <p:cNvSpPr/>
            <p:nvPr/>
          </p:nvSpPr>
          <p:spPr>
            <a:xfrm>
              <a:off x="5654591" y="939518"/>
              <a:ext cx="3769239" cy="3736342"/>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812" name="Google Shape;2812;p103"/>
          <p:cNvGrpSpPr/>
          <p:nvPr/>
        </p:nvGrpSpPr>
        <p:grpSpPr>
          <a:xfrm>
            <a:off x="4348271" y="4192423"/>
            <a:ext cx="2823937" cy="2224977"/>
            <a:chOff x="2862987" y="1731312"/>
            <a:chExt cx="3418025" cy="2693058"/>
          </a:xfrm>
        </p:grpSpPr>
        <p:grpSp>
          <p:nvGrpSpPr>
            <p:cNvPr id="2813" name="Google Shape;2813;p103"/>
            <p:cNvGrpSpPr/>
            <p:nvPr/>
          </p:nvGrpSpPr>
          <p:grpSpPr>
            <a:xfrm>
              <a:off x="4863456" y="1894632"/>
              <a:ext cx="1417556" cy="2448506"/>
              <a:chOff x="4863456" y="1894632"/>
              <a:chExt cx="1417556" cy="2448506"/>
            </a:xfrm>
          </p:grpSpPr>
          <p:sp>
            <p:nvSpPr>
              <p:cNvPr id="2814" name="Google Shape;2814;p103"/>
              <p:cNvSpPr/>
              <p:nvPr/>
            </p:nvSpPr>
            <p:spPr>
              <a:xfrm>
                <a:off x="4863456" y="1894632"/>
                <a:ext cx="1417556" cy="244850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15" name="Google Shape;2815;p103"/>
              <p:cNvSpPr/>
              <p:nvPr/>
            </p:nvSpPr>
            <p:spPr>
              <a:xfrm>
                <a:off x="5479028" y="2000031"/>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816" name="Google Shape;2816;p103"/>
              <p:cNvGrpSpPr/>
              <p:nvPr/>
            </p:nvGrpSpPr>
            <p:grpSpPr>
              <a:xfrm>
                <a:off x="5503568" y="4128564"/>
                <a:ext cx="137331" cy="151064"/>
                <a:chOff x="2453209" y="5151638"/>
                <a:chExt cx="191820" cy="211002"/>
              </a:xfrm>
            </p:grpSpPr>
            <p:sp>
              <p:nvSpPr>
                <p:cNvPr id="2817" name="Google Shape;2817;p103"/>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18" name="Google Shape;2818;p103"/>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819" name="Google Shape;2819;p103"/>
              <p:cNvSpPr/>
              <p:nvPr/>
            </p:nvSpPr>
            <p:spPr>
              <a:xfrm>
                <a:off x="5361788" y="2104137"/>
                <a:ext cx="839496" cy="196777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2820" name="Google Shape;2820;p103"/>
            <p:cNvGrpSpPr/>
            <p:nvPr/>
          </p:nvGrpSpPr>
          <p:grpSpPr>
            <a:xfrm>
              <a:off x="2862987" y="1894632"/>
              <a:ext cx="1417556" cy="2448506"/>
              <a:chOff x="2862987" y="1894632"/>
              <a:chExt cx="1417556" cy="2448506"/>
            </a:xfrm>
          </p:grpSpPr>
          <p:sp>
            <p:nvSpPr>
              <p:cNvPr id="2821" name="Google Shape;2821;p103"/>
              <p:cNvSpPr/>
              <p:nvPr/>
            </p:nvSpPr>
            <p:spPr>
              <a:xfrm>
                <a:off x="2862987" y="1894632"/>
                <a:ext cx="1417556" cy="244850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22" name="Google Shape;2822;p103"/>
              <p:cNvSpPr/>
              <p:nvPr/>
            </p:nvSpPr>
            <p:spPr>
              <a:xfrm>
                <a:off x="3478559" y="2015923"/>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823" name="Google Shape;2823;p103"/>
              <p:cNvGrpSpPr/>
              <p:nvPr/>
            </p:nvGrpSpPr>
            <p:grpSpPr>
              <a:xfrm>
                <a:off x="3503099" y="4128565"/>
                <a:ext cx="137331" cy="151064"/>
                <a:chOff x="2453209" y="5151638"/>
                <a:chExt cx="191820" cy="211002"/>
              </a:xfrm>
            </p:grpSpPr>
            <p:sp>
              <p:nvSpPr>
                <p:cNvPr id="2824" name="Google Shape;2824;p103"/>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25" name="Google Shape;2825;p103"/>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826" name="Google Shape;2826;p103"/>
              <p:cNvSpPr/>
              <p:nvPr/>
            </p:nvSpPr>
            <p:spPr>
              <a:xfrm>
                <a:off x="2958987" y="2104137"/>
                <a:ext cx="839496" cy="196777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2827" name="Google Shape;2827;p103"/>
            <p:cNvGrpSpPr/>
            <p:nvPr/>
          </p:nvGrpSpPr>
          <p:grpSpPr>
            <a:xfrm>
              <a:off x="3789598" y="1731312"/>
              <a:ext cx="1559139" cy="2693058"/>
              <a:chOff x="3789598" y="1731312"/>
              <a:chExt cx="1559139" cy="2693058"/>
            </a:xfrm>
          </p:grpSpPr>
          <p:sp>
            <p:nvSpPr>
              <p:cNvPr id="2828" name="Google Shape;2828;p103"/>
              <p:cNvSpPr/>
              <p:nvPr/>
            </p:nvSpPr>
            <p:spPr>
              <a:xfrm>
                <a:off x="3789598" y="1731312"/>
                <a:ext cx="1559139" cy="2693058"/>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29" name="Google Shape;2829;p103"/>
              <p:cNvSpPr/>
              <p:nvPr/>
            </p:nvSpPr>
            <p:spPr>
              <a:xfrm>
                <a:off x="4475963" y="1858631"/>
                <a:ext cx="186408" cy="36001"/>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830" name="Google Shape;2830;p103"/>
              <p:cNvGrpSpPr/>
              <p:nvPr/>
            </p:nvGrpSpPr>
            <p:grpSpPr>
              <a:xfrm>
                <a:off x="4493644" y="4176986"/>
                <a:ext cx="151047" cy="166152"/>
                <a:chOff x="2453209" y="5151638"/>
                <a:chExt cx="191820" cy="211002"/>
              </a:xfrm>
            </p:grpSpPr>
            <p:sp>
              <p:nvSpPr>
                <p:cNvPr id="2831" name="Google Shape;2831;p103"/>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32" name="Google Shape;2832;p103"/>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833" name="Google Shape;2833;p103"/>
              <p:cNvSpPr/>
              <p:nvPr/>
            </p:nvSpPr>
            <p:spPr>
              <a:xfrm>
                <a:off x="3888524" y="1953447"/>
                <a:ext cx="1370057" cy="21625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2837"/>
        <p:cNvGrpSpPr/>
        <p:nvPr/>
      </p:nvGrpSpPr>
      <p:grpSpPr>
        <a:xfrm>
          <a:off x="0" y="0"/>
          <a:ext cx="0" cy="0"/>
          <a:chOff x="0" y="0"/>
          <a:chExt cx="0" cy="0"/>
        </a:xfrm>
      </p:grpSpPr>
      <p:sp>
        <p:nvSpPr>
          <p:cNvPr id="2838" name="Google Shape;2838;p104"/>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262626"/>
              </a:buClr>
              <a:buSzPts val="4995"/>
              <a:buNone/>
            </a:pPr>
            <a:r>
              <a:rPr lang="en-US" sz="4995"/>
              <a:t>Fully Editable Icon Sets: A</a:t>
            </a:r>
            <a:endParaRPr/>
          </a:p>
        </p:txBody>
      </p:sp>
      <p:sp>
        <p:nvSpPr>
          <p:cNvPr id="2839" name="Google Shape;2839;p104"/>
          <p:cNvSpPr/>
          <p:nvPr/>
        </p:nvSpPr>
        <p:spPr>
          <a:xfrm>
            <a:off x="6112070" y="1492152"/>
            <a:ext cx="523149" cy="524695"/>
          </a:xfrm>
          <a:custGeom>
            <a:avLst/>
            <a:gdLst/>
            <a:ahLst/>
            <a:cxnLst/>
            <a:rect l="l" t="t" r="r" b="b"/>
            <a:pathLst>
              <a:path w="3240001" h="3249575" extrusionOk="0">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0" name="Google Shape;2840;p104"/>
          <p:cNvSpPr/>
          <p:nvPr/>
        </p:nvSpPr>
        <p:spPr>
          <a:xfrm>
            <a:off x="5273316" y="1562686"/>
            <a:ext cx="523147" cy="383626"/>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1" name="Google Shape;2841;p104"/>
          <p:cNvSpPr/>
          <p:nvPr/>
        </p:nvSpPr>
        <p:spPr>
          <a:xfrm>
            <a:off x="6114156" y="4520206"/>
            <a:ext cx="313133" cy="707899"/>
          </a:xfrm>
          <a:custGeom>
            <a:avLst/>
            <a:gdLst/>
            <a:ahLst/>
            <a:cxnLst/>
            <a:rect l="l" t="t" r="r" b="b"/>
            <a:pathLst>
              <a:path w="1346449" h="3166775" extrusionOk="0">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2" name="Google Shape;2842;p104"/>
          <p:cNvSpPr/>
          <p:nvPr/>
        </p:nvSpPr>
        <p:spPr>
          <a:xfrm rot="-2700000">
            <a:off x="9585735" y="3654558"/>
            <a:ext cx="225664" cy="502732"/>
          </a:xfrm>
          <a:custGeom>
            <a:avLst/>
            <a:gdLst/>
            <a:ahLst/>
            <a:cxnLst/>
            <a:rect l="l" t="t" r="r" b="b"/>
            <a:pathLst>
              <a:path w="154109" h="343323" extrusionOk="0">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3" name="Google Shape;2843;p104"/>
          <p:cNvSpPr/>
          <p:nvPr/>
        </p:nvSpPr>
        <p:spPr>
          <a:xfrm flipH="1">
            <a:off x="5267026" y="4641909"/>
            <a:ext cx="464493" cy="464493"/>
          </a:xfrm>
          <a:custGeom>
            <a:avLst/>
            <a:gdLst/>
            <a:ahLst/>
            <a:cxnLst/>
            <a:rect l="l" t="t" r="r" b="b"/>
            <a:pathLst>
              <a:path w="3242753" h="3227814" extrusionOk="0">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4" name="Google Shape;2844;p104"/>
          <p:cNvSpPr/>
          <p:nvPr/>
        </p:nvSpPr>
        <p:spPr>
          <a:xfrm>
            <a:off x="7745410" y="3642506"/>
            <a:ext cx="460778" cy="453389"/>
          </a:xfrm>
          <a:custGeom>
            <a:avLst/>
            <a:gdLst/>
            <a:ahLst/>
            <a:cxnLst/>
            <a:rect l="l" t="t" r="r" b="b"/>
            <a:pathLst>
              <a:path w="3214097" h="3162551" extrusionOk="0">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5" name="Google Shape;2845;p104"/>
          <p:cNvSpPr/>
          <p:nvPr/>
        </p:nvSpPr>
        <p:spPr>
          <a:xfrm>
            <a:off x="11063701" y="3600566"/>
            <a:ext cx="464493" cy="463135"/>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6" name="Google Shape;2846;p104"/>
          <p:cNvSpPr/>
          <p:nvPr/>
        </p:nvSpPr>
        <p:spPr>
          <a:xfrm>
            <a:off x="6950824" y="1518716"/>
            <a:ext cx="471567" cy="471567"/>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7" name="Google Shape;2847;p104"/>
          <p:cNvSpPr/>
          <p:nvPr/>
        </p:nvSpPr>
        <p:spPr>
          <a:xfrm rot="5400000">
            <a:off x="7737684" y="1518715"/>
            <a:ext cx="472195" cy="471568"/>
          </a:xfrm>
          <a:custGeom>
            <a:avLst/>
            <a:gdLst/>
            <a:ahLst/>
            <a:cxnLst/>
            <a:rect l="l" t="t" r="r" b="b"/>
            <a:pathLst>
              <a:path w="3244313" h="3240000" extrusionOk="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48" name="Google Shape;2848;p104"/>
          <p:cNvSpPr/>
          <p:nvPr/>
        </p:nvSpPr>
        <p:spPr>
          <a:xfrm>
            <a:off x="6809927" y="4618984"/>
            <a:ext cx="513183" cy="510342"/>
          </a:xfrm>
          <a:custGeom>
            <a:avLst/>
            <a:gdLst/>
            <a:ahLst/>
            <a:cxnLst/>
            <a:rect l="l" t="t" r="r" b="b"/>
            <a:pathLst>
              <a:path w="3228711" h="3210836" extrusionOk="0">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49" name="Google Shape;2849;p104"/>
          <p:cNvSpPr/>
          <p:nvPr/>
        </p:nvSpPr>
        <p:spPr>
          <a:xfrm flipH="1">
            <a:off x="11038458" y="2527766"/>
            <a:ext cx="514976" cy="516250"/>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0" name="Google Shape;2850;p104"/>
          <p:cNvSpPr/>
          <p:nvPr/>
        </p:nvSpPr>
        <p:spPr>
          <a:xfrm rot="-5400000">
            <a:off x="8525358" y="1470612"/>
            <a:ext cx="567400" cy="567774"/>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51" name="Google Shape;2851;p104"/>
          <p:cNvSpPr/>
          <p:nvPr/>
        </p:nvSpPr>
        <p:spPr>
          <a:xfrm>
            <a:off x="9408551" y="1424302"/>
            <a:ext cx="473301" cy="660394"/>
          </a:xfrm>
          <a:custGeom>
            <a:avLst/>
            <a:gdLst/>
            <a:ahLst/>
            <a:cxnLst/>
            <a:rect l="l" t="t" r="r" b="b"/>
            <a:pathLst>
              <a:path w="2512265" h="3505352" extrusionOk="0">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52" name="Google Shape;2852;p104"/>
          <p:cNvSpPr/>
          <p:nvPr/>
        </p:nvSpPr>
        <p:spPr>
          <a:xfrm>
            <a:off x="7705746" y="4600959"/>
            <a:ext cx="385790" cy="546392"/>
          </a:xfrm>
          <a:custGeom>
            <a:avLst/>
            <a:gdLst/>
            <a:ahLst/>
            <a:cxnLst/>
            <a:rect l="l" t="t" r="r" b="b"/>
            <a:pathLst>
              <a:path w="2387678" h="3240000" extrusionOk="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3" name="Google Shape;2853;p104"/>
          <p:cNvSpPr/>
          <p:nvPr/>
        </p:nvSpPr>
        <p:spPr>
          <a:xfrm>
            <a:off x="4418496" y="5469184"/>
            <a:ext cx="409732" cy="779216"/>
          </a:xfrm>
          <a:custGeom>
            <a:avLst/>
            <a:gdLst/>
            <a:ahLst/>
            <a:cxnLst/>
            <a:rect l="l" t="t" r="r" b="b"/>
            <a:pathLst>
              <a:path w="1703664" h="3240001" extrusionOk="0">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4" name="Google Shape;2854;p104"/>
          <p:cNvSpPr/>
          <p:nvPr/>
        </p:nvSpPr>
        <p:spPr>
          <a:xfrm rot="-5400000">
            <a:off x="8536863" y="3545131"/>
            <a:ext cx="598764" cy="648141"/>
          </a:xfrm>
          <a:custGeom>
            <a:avLst/>
            <a:gdLst/>
            <a:ahLst/>
            <a:cxnLst/>
            <a:rect l="l" t="t" r="r" b="b"/>
            <a:pathLst>
              <a:path w="2993176" h="3240001" extrusionOk="0">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5" name="Google Shape;2855;p104"/>
          <p:cNvSpPr/>
          <p:nvPr/>
        </p:nvSpPr>
        <p:spPr>
          <a:xfrm rot="10800000">
            <a:off x="9311063" y="2543932"/>
            <a:ext cx="386665" cy="436639"/>
          </a:xfrm>
          <a:custGeom>
            <a:avLst/>
            <a:gdLst/>
            <a:ahLst/>
            <a:cxnLst/>
            <a:rect l="l" t="t" r="r" b="b"/>
            <a:pathLst>
              <a:path w="2880320" h="3252576" extrusionOk="0">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6" name="Google Shape;2856;p104"/>
          <p:cNvSpPr/>
          <p:nvPr/>
        </p:nvSpPr>
        <p:spPr>
          <a:xfrm>
            <a:off x="6966942" y="3587275"/>
            <a:ext cx="472482" cy="563852"/>
          </a:xfrm>
          <a:custGeom>
            <a:avLst/>
            <a:gdLst/>
            <a:ahLst/>
            <a:cxnLst/>
            <a:rect l="l" t="t" r="r" b="b"/>
            <a:pathLst>
              <a:path w="2543357" h="3035197" extrusionOk="0">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7" name="Google Shape;2857;p104"/>
          <p:cNvSpPr/>
          <p:nvPr/>
        </p:nvSpPr>
        <p:spPr>
          <a:xfrm>
            <a:off x="4360223" y="1480860"/>
            <a:ext cx="597487" cy="547278"/>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8" name="Google Shape;2858;p104"/>
          <p:cNvSpPr/>
          <p:nvPr/>
        </p:nvSpPr>
        <p:spPr>
          <a:xfrm>
            <a:off x="8534202" y="2515987"/>
            <a:ext cx="372169" cy="492524"/>
          </a:xfrm>
          <a:custGeom>
            <a:avLst/>
            <a:gdLst/>
            <a:ahLst/>
            <a:cxnLst/>
            <a:rect l="l" t="t" r="r" b="b"/>
            <a:pathLst>
              <a:path w="2448272" h="3240000" extrusionOk="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59" name="Google Shape;2859;p104"/>
          <p:cNvSpPr/>
          <p:nvPr/>
        </p:nvSpPr>
        <p:spPr>
          <a:xfrm>
            <a:off x="10179594" y="3623455"/>
            <a:ext cx="491492" cy="491492"/>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0" name="Google Shape;2860;p104"/>
          <p:cNvSpPr/>
          <p:nvPr/>
        </p:nvSpPr>
        <p:spPr>
          <a:xfrm>
            <a:off x="5324216" y="2538243"/>
            <a:ext cx="529844" cy="448015"/>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1" name="Google Shape;2861;p104"/>
          <p:cNvSpPr/>
          <p:nvPr/>
        </p:nvSpPr>
        <p:spPr>
          <a:xfrm>
            <a:off x="7858216" y="2527504"/>
            <a:ext cx="271294" cy="469495"/>
          </a:xfrm>
          <a:custGeom>
            <a:avLst/>
            <a:gdLst/>
            <a:ahLst/>
            <a:cxnLst/>
            <a:rect l="l" t="t" r="r" b="b"/>
            <a:pathLst>
              <a:path w="1872208" h="3240000" extrusionOk="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2" name="Google Shape;2862;p104"/>
          <p:cNvSpPr/>
          <p:nvPr/>
        </p:nvSpPr>
        <p:spPr>
          <a:xfrm>
            <a:off x="6258752" y="2567175"/>
            <a:ext cx="491054" cy="390153"/>
          </a:xfrm>
          <a:custGeom>
            <a:avLst/>
            <a:gdLst/>
            <a:ahLst/>
            <a:cxnLst/>
            <a:rect l="l" t="t" r="r" b="b"/>
            <a:pathLst>
              <a:path w="3240000" h="2574247" extrusionOk="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3" name="Google Shape;2863;p104"/>
          <p:cNvSpPr/>
          <p:nvPr/>
        </p:nvSpPr>
        <p:spPr>
          <a:xfrm>
            <a:off x="7154498" y="2552022"/>
            <a:ext cx="299026" cy="420457"/>
          </a:xfrm>
          <a:custGeom>
            <a:avLst/>
            <a:gdLst/>
            <a:ahLst/>
            <a:cxnLst/>
            <a:rect l="l" t="t" r="r" b="b"/>
            <a:pathLst>
              <a:path w="2304256" h="3240000" extrusionOk="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4" name="Google Shape;2864;p104"/>
          <p:cNvSpPr/>
          <p:nvPr/>
        </p:nvSpPr>
        <p:spPr>
          <a:xfrm>
            <a:off x="5919945" y="5535338"/>
            <a:ext cx="512639" cy="646909"/>
          </a:xfrm>
          <a:custGeom>
            <a:avLst/>
            <a:gdLst/>
            <a:ahLst/>
            <a:cxnLst/>
            <a:rect l="l" t="t" r="r" b="b"/>
            <a:pathLst>
              <a:path w="2120980" h="2676504" extrusionOk="0">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5" name="Google Shape;2865;p104"/>
          <p:cNvSpPr/>
          <p:nvPr/>
        </p:nvSpPr>
        <p:spPr>
          <a:xfrm>
            <a:off x="4411373" y="2471636"/>
            <a:ext cx="508153" cy="516633"/>
          </a:xfrm>
          <a:custGeom>
            <a:avLst/>
            <a:gdLst/>
            <a:ahLst/>
            <a:cxnLst/>
            <a:rect l="l" t="t" r="r" b="b"/>
            <a:pathLst>
              <a:path w="3186824" h="3060919" extrusionOk="0">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6" name="Google Shape;2866;p104"/>
          <p:cNvSpPr/>
          <p:nvPr/>
        </p:nvSpPr>
        <p:spPr>
          <a:xfrm rot="-900000">
            <a:off x="6137536" y="3634206"/>
            <a:ext cx="548680" cy="469988"/>
          </a:xfrm>
          <a:custGeom>
            <a:avLst/>
            <a:gdLst/>
            <a:ahLst/>
            <a:cxnLst/>
            <a:rect l="l" t="t" r="r" b="b"/>
            <a:pathLst>
              <a:path w="2901316" h="2485205" extrusionOk="0">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7" name="Google Shape;2867;p104"/>
          <p:cNvSpPr/>
          <p:nvPr/>
        </p:nvSpPr>
        <p:spPr>
          <a:xfrm rot="10800000">
            <a:off x="5188220" y="5485943"/>
            <a:ext cx="376548" cy="745701"/>
          </a:xfrm>
          <a:custGeom>
            <a:avLst/>
            <a:gdLst/>
            <a:ahLst/>
            <a:cxnLst/>
            <a:rect l="l" t="t" r="r" b="b"/>
            <a:pathLst>
              <a:path w="1613569" h="3195455" extrusionOk="0">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8" name="Google Shape;2868;p104"/>
          <p:cNvSpPr/>
          <p:nvPr/>
        </p:nvSpPr>
        <p:spPr>
          <a:xfrm>
            <a:off x="7617042" y="5578826"/>
            <a:ext cx="559934" cy="559934"/>
          </a:xfrm>
          <a:custGeom>
            <a:avLst/>
            <a:gdLst/>
            <a:ahLst/>
            <a:cxnLst/>
            <a:rect l="l" t="t" r="r" b="b"/>
            <a:pathLst>
              <a:path w="3240000" h="3240000" extrusionOk="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69" name="Google Shape;2869;p104"/>
          <p:cNvSpPr/>
          <p:nvPr/>
        </p:nvSpPr>
        <p:spPr>
          <a:xfrm>
            <a:off x="10160622" y="5578826"/>
            <a:ext cx="559934" cy="559934"/>
          </a:xfrm>
          <a:custGeom>
            <a:avLst/>
            <a:gdLst/>
            <a:ahLst/>
            <a:cxnLst/>
            <a:rect l="l" t="t" r="r" b="b"/>
            <a:pathLst>
              <a:path w="3240000" h="3240000" extrusionOk="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0" name="Google Shape;2870;p104"/>
          <p:cNvSpPr/>
          <p:nvPr/>
        </p:nvSpPr>
        <p:spPr>
          <a:xfrm>
            <a:off x="8468995" y="5581897"/>
            <a:ext cx="553792" cy="553792"/>
          </a:xfrm>
          <a:custGeom>
            <a:avLst/>
            <a:gdLst/>
            <a:ahLst/>
            <a:cxnLst/>
            <a:rect l="l" t="t" r="r" b="b"/>
            <a:pathLst>
              <a:path w="3240000" h="3240000" extrusionOk="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1" name="Google Shape;2871;p104"/>
          <p:cNvSpPr/>
          <p:nvPr/>
        </p:nvSpPr>
        <p:spPr>
          <a:xfrm>
            <a:off x="11012576" y="5575424"/>
            <a:ext cx="566738" cy="566738"/>
          </a:xfrm>
          <a:custGeom>
            <a:avLst/>
            <a:gdLst/>
            <a:ahLst/>
            <a:cxnLst/>
            <a:rect l="l" t="t" r="r" b="b"/>
            <a:pathLst>
              <a:path w="3240000" h="3240000" extrusionOk="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2" name="Google Shape;2872;p104"/>
          <p:cNvSpPr/>
          <p:nvPr/>
        </p:nvSpPr>
        <p:spPr>
          <a:xfrm>
            <a:off x="9314808" y="5581897"/>
            <a:ext cx="553792" cy="553792"/>
          </a:xfrm>
          <a:custGeom>
            <a:avLst/>
            <a:gdLst/>
            <a:ahLst/>
            <a:cxnLst/>
            <a:rect l="l" t="t" r="r" b="b"/>
            <a:pathLst>
              <a:path w="3240000" h="3240000" extrusionOk="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3" name="Google Shape;2873;p104"/>
          <p:cNvSpPr/>
          <p:nvPr/>
        </p:nvSpPr>
        <p:spPr>
          <a:xfrm rot="2700000">
            <a:off x="5325698" y="3520150"/>
            <a:ext cx="389390" cy="698103"/>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4" name="Google Shape;2874;p104"/>
          <p:cNvSpPr/>
          <p:nvPr/>
        </p:nvSpPr>
        <p:spPr>
          <a:xfrm>
            <a:off x="4401174" y="3545247"/>
            <a:ext cx="527335" cy="493633"/>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5" name="Google Shape;2875;p104"/>
          <p:cNvSpPr/>
          <p:nvPr/>
        </p:nvSpPr>
        <p:spPr>
          <a:xfrm rot="2700000">
            <a:off x="6979028" y="5476482"/>
            <a:ext cx="190721" cy="764622"/>
          </a:xfrm>
          <a:custGeom>
            <a:avLst/>
            <a:gdLst/>
            <a:ahLst/>
            <a:cxnLst/>
            <a:rect l="l" t="t" r="r" b="b"/>
            <a:pathLst>
              <a:path w="1035916" h="4153123" extrusionOk="0">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6" name="Google Shape;2876;p104"/>
          <p:cNvSpPr/>
          <p:nvPr/>
        </p:nvSpPr>
        <p:spPr>
          <a:xfrm>
            <a:off x="4376235" y="4613417"/>
            <a:ext cx="508153" cy="508153"/>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77" name="Google Shape;2877;p104"/>
          <p:cNvSpPr/>
          <p:nvPr/>
        </p:nvSpPr>
        <p:spPr>
          <a:xfrm flipH="1">
            <a:off x="10102420" y="2554106"/>
            <a:ext cx="504633" cy="416291"/>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78" name="Google Shape;2878;p104"/>
          <p:cNvSpPr/>
          <p:nvPr/>
        </p:nvSpPr>
        <p:spPr>
          <a:xfrm rot="-2794009">
            <a:off x="10126692" y="1539348"/>
            <a:ext cx="551843" cy="546086"/>
          </a:xfrm>
          <a:custGeom>
            <a:avLst/>
            <a:gdLst/>
            <a:ahLst/>
            <a:cxnLst/>
            <a:rect l="l" t="t" r="r" b="b"/>
            <a:pathLst>
              <a:path w="1807241" h="1788383" extrusionOk="0">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79" name="Google Shape;2879;p104"/>
          <p:cNvSpPr/>
          <p:nvPr/>
        </p:nvSpPr>
        <p:spPr>
          <a:xfrm>
            <a:off x="10932820" y="1539414"/>
            <a:ext cx="544577" cy="547049"/>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80" name="Google Shape;2880;p104"/>
          <p:cNvSpPr/>
          <p:nvPr/>
        </p:nvSpPr>
        <p:spPr>
          <a:xfrm>
            <a:off x="9363473" y="4578026"/>
            <a:ext cx="478148" cy="569324"/>
          </a:xfrm>
          <a:custGeom>
            <a:avLst/>
            <a:gdLst/>
            <a:ahLst/>
            <a:cxnLst/>
            <a:rect l="l" t="t" r="r" b="b"/>
            <a:pathLst>
              <a:path w="2721114" h="3240000" extrusionOk="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81" name="Google Shape;2881;p104"/>
          <p:cNvSpPr/>
          <p:nvPr/>
        </p:nvSpPr>
        <p:spPr>
          <a:xfrm>
            <a:off x="8488431" y="4578026"/>
            <a:ext cx="478148" cy="569324"/>
          </a:xfrm>
          <a:custGeom>
            <a:avLst/>
            <a:gdLst/>
            <a:ahLst/>
            <a:cxnLst/>
            <a:rect l="l" t="t" r="r" b="b"/>
            <a:pathLst>
              <a:path w="2721114" h="3240000" extrusionOk="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82" name="Google Shape;2882;p104"/>
          <p:cNvSpPr/>
          <p:nvPr/>
        </p:nvSpPr>
        <p:spPr>
          <a:xfrm>
            <a:off x="10238515" y="4578026"/>
            <a:ext cx="478148" cy="569324"/>
          </a:xfrm>
          <a:custGeom>
            <a:avLst/>
            <a:gdLst/>
            <a:ahLst/>
            <a:cxnLst/>
            <a:rect l="l" t="t" r="r" b="b"/>
            <a:pathLst>
              <a:path w="2721114" h="3240000" extrusionOk="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83" name="Google Shape;2883;p104"/>
          <p:cNvSpPr/>
          <p:nvPr/>
        </p:nvSpPr>
        <p:spPr>
          <a:xfrm>
            <a:off x="11113556" y="4578026"/>
            <a:ext cx="478148" cy="569324"/>
          </a:xfrm>
          <a:custGeom>
            <a:avLst/>
            <a:gdLst/>
            <a:ahLst/>
            <a:cxnLst/>
            <a:rect l="l" t="t" r="r" b="b"/>
            <a:pathLst>
              <a:path w="2721114" h="3240000" extrusionOk="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2887"/>
        <p:cNvGrpSpPr/>
        <p:nvPr/>
      </p:nvGrpSpPr>
      <p:grpSpPr>
        <a:xfrm>
          <a:off x="0" y="0"/>
          <a:ext cx="0" cy="0"/>
          <a:chOff x="0" y="0"/>
          <a:chExt cx="0" cy="0"/>
        </a:xfrm>
      </p:grpSpPr>
      <p:sp>
        <p:nvSpPr>
          <p:cNvPr id="2888" name="Google Shape;2888;p105"/>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262626"/>
              </a:buClr>
              <a:buSzPts val="4995"/>
              <a:buNone/>
            </a:pPr>
            <a:r>
              <a:rPr lang="en-US" sz="4995"/>
              <a:t>Fully Editable Icon Sets: B</a:t>
            </a:r>
            <a:endParaRPr/>
          </a:p>
        </p:txBody>
      </p:sp>
      <p:sp>
        <p:nvSpPr>
          <p:cNvPr id="2889" name="Google Shape;2889;p105"/>
          <p:cNvSpPr/>
          <p:nvPr/>
        </p:nvSpPr>
        <p:spPr>
          <a:xfrm>
            <a:off x="4430860" y="1410562"/>
            <a:ext cx="530134" cy="529812"/>
          </a:xfrm>
          <a:custGeom>
            <a:avLst/>
            <a:gdLst/>
            <a:ahLst/>
            <a:cxnLst/>
            <a:rect l="l" t="t" r="r" b="b"/>
            <a:pathLst>
              <a:path w="2103393" h="2102114" extrusionOk="0">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0" name="Google Shape;2890;p105"/>
          <p:cNvSpPr/>
          <p:nvPr/>
        </p:nvSpPr>
        <p:spPr>
          <a:xfrm>
            <a:off x="5278002" y="1454850"/>
            <a:ext cx="529812" cy="441236"/>
          </a:xfrm>
          <a:custGeom>
            <a:avLst/>
            <a:gdLst/>
            <a:ahLst/>
            <a:cxnLst/>
            <a:rect l="l" t="t" r="r" b="b"/>
            <a:pathLst>
              <a:path w="3240001" h="2698329" extrusionOk="0">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1" name="Google Shape;2891;p105"/>
          <p:cNvSpPr/>
          <p:nvPr/>
        </p:nvSpPr>
        <p:spPr>
          <a:xfrm>
            <a:off x="6995432" y="1440016"/>
            <a:ext cx="470907" cy="470907"/>
          </a:xfrm>
          <a:custGeom>
            <a:avLst/>
            <a:gdLst/>
            <a:ahLst/>
            <a:cxnLst/>
            <a:rect l="l" t="t" r="r" b="b"/>
            <a:pathLst>
              <a:path w="3203570" h="3242474" extrusionOk="0">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2" name="Google Shape;2892;p105"/>
          <p:cNvSpPr/>
          <p:nvPr/>
        </p:nvSpPr>
        <p:spPr>
          <a:xfrm>
            <a:off x="6115987" y="1451770"/>
            <a:ext cx="529812" cy="447396"/>
          </a:xfrm>
          <a:custGeom>
            <a:avLst/>
            <a:gdLst/>
            <a:ahLst/>
            <a:cxnLst/>
            <a:rect l="l" t="t" r="r" b="b"/>
            <a:pathLst>
              <a:path w="3213653" h="2719059" extrusionOk="0">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3" name="Google Shape;2893;p105"/>
          <p:cNvSpPr/>
          <p:nvPr/>
        </p:nvSpPr>
        <p:spPr>
          <a:xfrm rot="-2700000">
            <a:off x="7840756" y="2475143"/>
            <a:ext cx="512877" cy="437727"/>
          </a:xfrm>
          <a:custGeom>
            <a:avLst/>
            <a:gdLst/>
            <a:ahLst/>
            <a:cxnLst/>
            <a:rect l="l" t="t" r="r" b="b"/>
            <a:pathLst>
              <a:path w="3552042" h="3031575" extrusionOk="0">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4" name="Google Shape;2894;p105"/>
          <p:cNvSpPr/>
          <p:nvPr/>
        </p:nvSpPr>
        <p:spPr>
          <a:xfrm>
            <a:off x="8560808" y="1444151"/>
            <a:ext cx="619107" cy="462636"/>
          </a:xfrm>
          <a:custGeom>
            <a:avLst/>
            <a:gdLst/>
            <a:ahLst/>
            <a:cxnLst/>
            <a:rect l="l" t="t" r="r" b="b"/>
            <a:pathLst>
              <a:path w="3246245" h="2425805" extrusionOk="0">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5" name="Google Shape;2895;p105"/>
          <p:cNvSpPr/>
          <p:nvPr/>
        </p:nvSpPr>
        <p:spPr>
          <a:xfrm>
            <a:off x="10277429" y="1539784"/>
            <a:ext cx="529812" cy="271370"/>
          </a:xfrm>
          <a:custGeom>
            <a:avLst/>
            <a:gdLst/>
            <a:ahLst/>
            <a:cxnLst/>
            <a:rect l="l" t="t" r="r" b="b"/>
            <a:pathLst>
              <a:path w="3372524" h="1727404" extrusionOk="0">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96" name="Google Shape;2896;p105"/>
          <p:cNvSpPr/>
          <p:nvPr/>
        </p:nvSpPr>
        <p:spPr>
          <a:xfrm>
            <a:off x="7902810" y="1432248"/>
            <a:ext cx="388767" cy="486441"/>
          </a:xfrm>
          <a:custGeom>
            <a:avLst/>
            <a:gdLst/>
            <a:ahLst/>
            <a:cxnLst/>
            <a:rect l="l" t="t" r="r" b="b"/>
            <a:pathLst>
              <a:path w="2427821" h="3249943" extrusionOk="0">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7" name="Google Shape;2897;p105"/>
          <p:cNvSpPr/>
          <p:nvPr/>
        </p:nvSpPr>
        <p:spPr>
          <a:xfrm>
            <a:off x="9460302" y="1433265"/>
            <a:ext cx="486653" cy="484407"/>
          </a:xfrm>
          <a:custGeom>
            <a:avLst/>
            <a:gdLst/>
            <a:ahLst/>
            <a:cxnLst/>
            <a:rect l="l" t="t" r="r" b="b"/>
            <a:pathLst>
              <a:path w="3229769" h="3214867" extrusionOk="0">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98" name="Google Shape;2898;p105"/>
          <p:cNvSpPr/>
          <p:nvPr/>
        </p:nvSpPr>
        <p:spPr>
          <a:xfrm>
            <a:off x="11180535" y="1485955"/>
            <a:ext cx="284691" cy="379029"/>
          </a:xfrm>
          <a:custGeom>
            <a:avLst/>
            <a:gdLst/>
            <a:ahLst/>
            <a:cxnLst/>
            <a:rect l="l" t="t" r="r" b="b"/>
            <a:pathLst>
              <a:path w="2433593" h="3258388" extrusionOk="0">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899" name="Google Shape;2899;p105"/>
          <p:cNvGrpSpPr/>
          <p:nvPr/>
        </p:nvGrpSpPr>
        <p:grpSpPr>
          <a:xfrm>
            <a:off x="8688594" y="2429101"/>
            <a:ext cx="344634" cy="584984"/>
            <a:chOff x="1960331" y="2060848"/>
            <a:chExt cx="2028872" cy="3463828"/>
          </a:xfrm>
        </p:grpSpPr>
        <p:sp>
          <p:nvSpPr>
            <p:cNvPr id="2900" name="Google Shape;2900;p105"/>
            <p:cNvSpPr/>
            <p:nvPr/>
          </p:nvSpPr>
          <p:spPr>
            <a:xfrm>
              <a:off x="2483768" y="2060848"/>
              <a:ext cx="1505435" cy="1015754"/>
            </a:xfrm>
            <a:custGeom>
              <a:avLst/>
              <a:gdLst/>
              <a:ahLst/>
              <a:cxnLst/>
              <a:rect l="l" t="t" r="r" b="b"/>
              <a:pathLst>
                <a:path w="1505435" h="1015754" extrusionOk="0">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1" name="Google Shape;2901;p105"/>
            <p:cNvSpPr/>
            <p:nvPr/>
          </p:nvSpPr>
          <p:spPr>
            <a:xfrm rot="-346245">
              <a:off x="2170737" y="2710023"/>
              <a:ext cx="1505435" cy="1015754"/>
            </a:xfrm>
            <a:custGeom>
              <a:avLst/>
              <a:gdLst/>
              <a:ahLst/>
              <a:cxnLst/>
              <a:rect l="l" t="t" r="r" b="b"/>
              <a:pathLst>
                <a:path w="1505435" h="1015754" extrusionOk="0">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2" name="Google Shape;2902;p105"/>
            <p:cNvSpPr/>
            <p:nvPr/>
          </p:nvSpPr>
          <p:spPr>
            <a:xfrm rot="-965355">
              <a:off x="2071598" y="3466865"/>
              <a:ext cx="1505435" cy="1015754"/>
            </a:xfrm>
            <a:custGeom>
              <a:avLst/>
              <a:gdLst/>
              <a:ahLst/>
              <a:cxnLst/>
              <a:rect l="l" t="t" r="r" b="b"/>
              <a:pathLst>
                <a:path w="1505435" h="1015754" extrusionOk="0">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3" name="Google Shape;2903;p105"/>
            <p:cNvSpPr/>
            <p:nvPr/>
          </p:nvSpPr>
          <p:spPr>
            <a:xfrm rot="-1967067">
              <a:off x="2257651" y="4182238"/>
              <a:ext cx="1505435" cy="1015754"/>
            </a:xfrm>
            <a:custGeom>
              <a:avLst/>
              <a:gdLst/>
              <a:ahLst/>
              <a:cxnLst/>
              <a:rect l="l" t="t" r="r" b="b"/>
              <a:pathLst>
                <a:path w="1505435" h="1015754" extrusionOk="0">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904" name="Google Shape;2904;p105"/>
          <p:cNvSpPr/>
          <p:nvPr/>
        </p:nvSpPr>
        <p:spPr>
          <a:xfrm>
            <a:off x="9618682" y="2429101"/>
            <a:ext cx="169894" cy="529812"/>
          </a:xfrm>
          <a:custGeom>
            <a:avLst/>
            <a:gdLst/>
            <a:ahLst/>
            <a:cxnLst/>
            <a:rect l="l" t="t" r="r" b="b"/>
            <a:pathLst>
              <a:path w="785322" h="2449001" extrusionOk="0">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5" name="Google Shape;2905;p105"/>
          <p:cNvSpPr/>
          <p:nvPr/>
        </p:nvSpPr>
        <p:spPr>
          <a:xfrm>
            <a:off x="6129967" y="2416730"/>
            <a:ext cx="501857" cy="554554"/>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6" name="Google Shape;2906;p105"/>
          <p:cNvSpPr/>
          <p:nvPr/>
        </p:nvSpPr>
        <p:spPr>
          <a:xfrm>
            <a:off x="6967308" y="2429072"/>
            <a:ext cx="527152" cy="529870"/>
          </a:xfrm>
          <a:custGeom>
            <a:avLst/>
            <a:gdLst/>
            <a:ahLst/>
            <a:cxnLst/>
            <a:rect l="l" t="t" r="r" b="b"/>
            <a:pathLst>
              <a:path w="3068057" h="3083879" extrusionOk="0">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907" name="Google Shape;2907;p105"/>
          <p:cNvGrpSpPr/>
          <p:nvPr/>
        </p:nvGrpSpPr>
        <p:grpSpPr>
          <a:xfrm>
            <a:off x="5291981" y="2376440"/>
            <a:ext cx="528975" cy="594844"/>
            <a:chOff x="4835382" y="-161249"/>
            <a:chExt cx="3078657" cy="3462028"/>
          </a:xfrm>
        </p:grpSpPr>
        <p:sp>
          <p:nvSpPr>
            <p:cNvPr id="2908" name="Google Shape;2908;p105"/>
            <p:cNvSpPr/>
            <p:nvPr/>
          </p:nvSpPr>
          <p:spPr>
            <a:xfrm>
              <a:off x="4835382" y="73243"/>
              <a:ext cx="2920830" cy="3227535"/>
            </a:xfrm>
            <a:custGeom>
              <a:avLst/>
              <a:gdLst/>
              <a:ahLst/>
              <a:cxnLst/>
              <a:rect l="l" t="t" r="r" b="b"/>
              <a:pathLst>
                <a:path w="5331558" h="5891405" extrusionOk="0">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09" name="Google Shape;2909;p105"/>
            <p:cNvSpPr/>
            <p:nvPr/>
          </p:nvSpPr>
          <p:spPr>
            <a:xfrm rot="-3499458">
              <a:off x="5907878" y="-58593"/>
              <a:ext cx="1436045" cy="2141152"/>
            </a:xfrm>
            <a:custGeom>
              <a:avLst/>
              <a:gdLst/>
              <a:ahLst/>
              <a:cxnLst/>
              <a:rect l="l" t="t" r="r" b="b"/>
              <a:pathLst>
                <a:path w="1170491" h="1745209" extrusionOk="0">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910" name="Google Shape;2910;p105"/>
          <p:cNvSpPr/>
          <p:nvPr/>
        </p:nvSpPr>
        <p:spPr>
          <a:xfrm>
            <a:off x="4471052" y="2446822"/>
            <a:ext cx="449751" cy="494370"/>
          </a:xfrm>
          <a:custGeom>
            <a:avLst/>
            <a:gdLst/>
            <a:ahLst/>
            <a:cxnLst/>
            <a:rect l="l" t="t" r="r" b="b"/>
            <a:pathLst>
              <a:path w="2926108" h="3216409" extrusionOk="0">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1" name="Google Shape;2911;p105"/>
          <p:cNvSpPr/>
          <p:nvPr/>
        </p:nvSpPr>
        <p:spPr>
          <a:xfrm>
            <a:off x="10267646" y="2429101"/>
            <a:ext cx="549379" cy="529812"/>
          </a:xfrm>
          <a:custGeom>
            <a:avLst/>
            <a:gdLst/>
            <a:ahLst/>
            <a:cxnLst/>
            <a:rect l="l" t="t" r="r" b="b"/>
            <a:pathLst>
              <a:path w="3745816" h="3316502" extrusionOk="0">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2" name="Google Shape;2912;p105"/>
          <p:cNvSpPr/>
          <p:nvPr/>
        </p:nvSpPr>
        <p:spPr>
          <a:xfrm>
            <a:off x="4509610" y="3571006"/>
            <a:ext cx="372634" cy="529812"/>
          </a:xfrm>
          <a:custGeom>
            <a:avLst/>
            <a:gdLst/>
            <a:ahLst/>
            <a:cxnLst/>
            <a:rect l="l" t="t" r="r" b="b"/>
            <a:pathLst>
              <a:path w="2273269" h="3232141" extrusionOk="0">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3" name="Google Shape;2913;p105"/>
          <p:cNvSpPr/>
          <p:nvPr/>
        </p:nvSpPr>
        <p:spPr>
          <a:xfrm>
            <a:off x="11057974" y="2429101"/>
            <a:ext cx="529812" cy="529812"/>
          </a:xfrm>
          <a:custGeom>
            <a:avLst/>
            <a:gdLst/>
            <a:ahLst/>
            <a:cxnLst/>
            <a:rect l="l" t="t" r="r" b="b"/>
            <a:pathLst>
              <a:path w="3240000" h="3240000" extrusionOk="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4" name="Google Shape;2914;p105"/>
          <p:cNvSpPr/>
          <p:nvPr/>
        </p:nvSpPr>
        <p:spPr>
          <a:xfrm>
            <a:off x="5308362" y="3571006"/>
            <a:ext cx="469094" cy="529812"/>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5" name="Google Shape;2915;p105"/>
          <p:cNvSpPr/>
          <p:nvPr/>
        </p:nvSpPr>
        <p:spPr>
          <a:xfrm>
            <a:off x="7846544" y="3588496"/>
            <a:ext cx="501299" cy="491506"/>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6" name="Google Shape;2916;p105"/>
          <p:cNvSpPr/>
          <p:nvPr/>
        </p:nvSpPr>
        <p:spPr>
          <a:xfrm>
            <a:off x="6982048" y="3626197"/>
            <a:ext cx="497670" cy="419433"/>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7" name="Google Shape;2917;p105"/>
          <p:cNvSpPr/>
          <p:nvPr/>
        </p:nvSpPr>
        <p:spPr>
          <a:xfrm>
            <a:off x="6132058" y="3589260"/>
            <a:ext cx="497670" cy="493305"/>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8" name="Google Shape;2918;p105"/>
          <p:cNvSpPr/>
          <p:nvPr/>
        </p:nvSpPr>
        <p:spPr>
          <a:xfrm rot="2942052">
            <a:off x="8639059" y="3589842"/>
            <a:ext cx="462604" cy="49214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19" name="Google Shape;2919;p105"/>
          <p:cNvSpPr/>
          <p:nvPr/>
        </p:nvSpPr>
        <p:spPr>
          <a:xfrm rot="-2675106" flipH="1">
            <a:off x="6299616" y="4621988"/>
            <a:ext cx="162556" cy="635774"/>
          </a:xfrm>
          <a:custGeom>
            <a:avLst/>
            <a:gdLst/>
            <a:ahLst/>
            <a:cxnLst/>
            <a:rect l="l" t="t" r="r" b="b"/>
            <a:pathLst>
              <a:path w="1081111" h="4228323" extrusionOk="0">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0" name="Google Shape;2920;p105"/>
          <p:cNvSpPr/>
          <p:nvPr/>
        </p:nvSpPr>
        <p:spPr>
          <a:xfrm>
            <a:off x="11156386" y="3571006"/>
            <a:ext cx="332990" cy="529812"/>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1" name="Google Shape;2921;p105"/>
          <p:cNvSpPr/>
          <p:nvPr/>
        </p:nvSpPr>
        <p:spPr>
          <a:xfrm>
            <a:off x="9438721" y="3571006"/>
            <a:ext cx="529812" cy="529812"/>
          </a:xfrm>
          <a:custGeom>
            <a:avLst/>
            <a:gdLst/>
            <a:ahLst/>
            <a:cxnLst/>
            <a:rect l="l" t="t" r="r" b="b"/>
            <a:pathLst>
              <a:path w="3240000" h="3240000" extrusionOk="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2" name="Google Shape;2922;p105"/>
          <p:cNvSpPr/>
          <p:nvPr/>
        </p:nvSpPr>
        <p:spPr>
          <a:xfrm>
            <a:off x="10277790" y="3571006"/>
            <a:ext cx="529090" cy="529812"/>
          </a:xfrm>
          <a:custGeom>
            <a:avLst/>
            <a:gdLst/>
            <a:ahLst/>
            <a:cxnLst/>
            <a:rect l="l" t="t" r="r" b="b"/>
            <a:pathLst>
              <a:path w="3225370" h="3229762" extrusionOk="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3" name="Google Shape;2923;p105"/>
          <p:cNvSpPr/>
          <p:nvPr/>
        </p:nvSpPr>
        <p:spPr>
          <a:xfrm rot="10800000">
            <a:off x="5298601" y="4674968"/>
            <a:ext cx="488619" cy="529812"/>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24" name="Google Shape;2924;p105"/>
          <p:cNvSpPr/>
          <p:nvPr/>
        </p:nvSpPr>
        <p:spPr>
          <a:xfrm rot="10800000">
            <a:off x="8710309" y="4659312"/>
            <a:ext cx="320105" cy="520850"/>
          </a:xfrm>
          <a:custGeom>
            <a:avLst/>
            <a:gdLst/>
            <a:ahLst/>
            <a:cxnLst/>
            <a:rect l="l" t="t" r="r" b="b"/>
            <a:pathLst>
              <a:path w="3636337" h="7138182" extrusionOk="0">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25" name="Google Shape;2925;p105"/>
          <p:cNvSpPr/>
          <p:nvPr/>
        </p:nvSpPr>
        <p:spPr>
          <a:xfrm>
            <a:off x="6977936" y="4798176"/>
            <a:ext cx="505898" cy="283399"/>
          </a:xfrm>
          <a:custGeom>
            <a:avLst/>
            <a:gdLst/>
            <a:ahLst/>
            <a:cxnLst/>
            <a:rect l="l" t="t" r="r" b="b"/>
            <a:pathLst>
              <a:path w="4560938" h="2554996" extrusionOk="0">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6" name="Google Shape;2926;p105"/>
          <p:cNvSpPr/>
          <p:nvPr/>
        </p:nvSpPr>
        <p:spPr>
          <a:xfrm>
            <a:off x="11061660" y="4700090"/>
            <a:ext cx="522441" cy="523242"/>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7" name="Google Shape;2927;p105"/>
          <p:cNvSpPr/>
          <p:nvPr/>
        </p:nvSpPr>
        <p:spPr>
          <a:xfrm rot="-5400000" flipH="1">
            <a:off x="9442736" y="5628226"/>
            <a:ext cx="541566" cy="510026"/>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28" name="Google Shape;2928;p105"/>
          <p:cNvSpPr/>
          <p:nvPr/>
        </p:nvSpPr>
        <p:spPr>
          <a:xfrm>
            <a:off x="7895083" y="4737985"/>
            <a:ext cx="404220" cy="403783"/>
          </a:xfrm>
          <a:custGeom>
            <a:avLst/>
            <a:gdLst/>
            <a:ahLst/>
            <a:cxnLst/>
            <a:rect l="l" t="t" r="r" b="b"/>
            <a:pathLst>
              <a:path w="3229104" h="3225610" extrusionOk="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29" name="Google Shape;2929;p105"/>
          <p:cNvSpPr/>
          <p:nvPr/>
        </p:nvSpPr>
        <p:spPr>
          <a:xfrm>
            <a:off x="9438721" y="4805113"/>
            <a:ext cx="529812" cy="269525"/>
          </a:xfrm>
          <a:custGeom>
            <a:avLst/>
            <a:gdLst/>
            <a:ahLst/>
            <a:cxnLst/>
            <a:rect l="l" t="t" r="r" b="b"/>
            <a:pathLst>
              <a:path w="3261500" h="1659188" extrusionOk="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30" name="Google Shape;2930;p105"/>
          <p:cNvSpPr/>
          <p:nvPr/>
        </p:nvSpPr>
        <p:spPr>
          <a:xfrm rot="2160000">
            <a:off x="10296822" y="4674968"/>
            <a:ext cx="491028" cy="529812"/>
          </a:xfrm>
          <a:custGeom>
            <a:avLst/>
            <a:gdLst/>
            <a:ahLst/>
            <a:cxnLst/>
            <a:rect l="l" t="t" r="r" b="b"/>
            <a:pathLst>
              <a:path w="2735240" h="2951283" extrusionOk="0">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31" name="Google Shape;2931;p105"/>
          <p:cNvSpPr/>
          <p:nvPr/>
        </p:nvSpPr>
        <p:spPr>
          <a:xfrm>
            <a:off x="4477340" y="4674968"/>
            <a:ext cx="437175" cy="529812"/>
          </a:xfrm>
          <a:custGeom>
            <a:avLst/>
            <a:gdLst/>
            <a:ahLst/>
            <a:cxnLst/>
            <a:rect l="l" t="t" r="r" b="b"/>
            <a:pathLst>
              <a:path w="2664297" h="3228846" extrusionOk="0">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32" name="Google Shape;2932;p105"/>
          <p:cNvSpPr/>
          <p:nvPr/>
        </p:nvSpPr>
        <p:spPr>
          <a:xfrm>
            <a:off x="5283276" y="5634756"/>
            <a:ext cx="519265" cy="519265"/>
          </a:xfrm>
          <a:custGeom>
            <a:avLst/>
            <a:gdLst/>
            <a:ahLst/>
            <a:cxnLst/>
            <a:rect l="l" t="t" r="r" b="b"/>
            <a:pathLst>
              <a:path w="3960440" h="3960000" extrusionOk="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33" name="Google Shape;2933;p105"/>
          <p:cNvSpPr/>
          <p:nvPr/>
        </p:nvSpPr>
        <p:spPr>
          <a:xfrm>
            <a:off x="4436267" y="5634756"/>
            <a:ext cx="519323" cy="519265"/>
          </a:xfrm>
          <a:custGeom>
            <a:avLst/>
            <a:gdLst/>
            <a:ahLst/>
            <a:cxnLst/>
            <a:rect l="l" t="t" r="r" b="b"/>
            <a:pathLst>
              <a:path w="3888432" h="3960440" extrusionOk="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34" name="Google Shape;2934;p105"/>
          <p:cNvSpPr/>
          <p:nvPr/>
        </p:nvSpPr>
        <p:spPr>
          <a:xfrm>
            <a:off x="6971252" y="5634756"/>
            <a:ext cx="519265" cy="519265"/>
          </a:xfrm>
          <a:custGeom>
            <a:avLst/>
            <a:gdLst/>
            <a:ahLst/>
            <a:cxnLst/>
            <a:rect l="l" t="t" r="r" b="b"/>
            <a:pathLst>
              <a:path w="3960000" h="3960000" extrusionOk="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35" name="Google Shape;2935;p105"/>
          <p:cNvSpPr/>
          <p:nvPr/>
        </p:nvSpPr>
        <p:spPr>
          <a:xfrm>
            <a:off x="6121262" y="5634756"/>
            <a:ext cx="519265" cy="519265"/>
          </a:xfrm>
          <a:custGeom>
            <a:avLst/>
            <a:gdLst/>
            <a:ahLst/>
            <a:cxnLst/>
            <a:rect l="l" t="t" r="r" b="b"/>
            <a:pathLst>
              <a:path w="3960000" h="3960000" extrusionOk="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36" name="Google Shape;2936;p105"/>
          <p:cNvSpPr/>
          <p:nvPr/>
        </p:nvSpPr>
        <p:spPr>
          <a:xfrm>
            <a:off x="7836637" y="5624208"/>
            <a:ext cx="521115" cy="529812"/>
          </a:xfrm>
          <a:custGeom>
            <a:avLst/>
            <a:gdLst/>
            <a:ahLst/>
            <a:cxnLst/>
            <a:rect l="l" t="t" r="r" b="b"/>
            <a:pathLst>
              <a:path w="3186824" h="3240000" extrusionOk="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37" name="Google Shape;2937;p105"/>
          <p:cNvSpPr/>
          <p:nvPr/>
        </p:nvSpPr>
        <p:spPr>
          <a:xfrm>
            <a:off x="8626102" y="5660698"/>
            <a:ext cx="488516" cy="493322"/>
          </a:xfrm>
          <a:custGeom>
            <a:avLst/>
            <a:gdLst/>
            <a:ahLst/>
            <a:cxnLst/>
            <a:rect l="l" t="t" r="r" b="b"/>
            <a:pathLst>
              <a:path w="3189723" h="3221116" extrusionOk="0">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38" name="Google Shape;2938;p105"/>
          <p:cNvSpPr/>
          <p:nvPr/>
        </p:nvSpPr>
        <p:spPr>
          <a:xfrm>
            <a:off x="11088980" y="5624208"/>
            <a:ext cx="544340" cy="529812"/>
          </a:xfrm>
          <a:custGeom>
            <a:avLst/>
            <a:gdLst/>
            <a:ahLst/>
            <a:cxnLst/>
            <a:rect l="l" t="t" r="r" b="b"/>
            <a:pathLst>
              <a:path w="3306630" h="3218379" extrusionOk="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39" name="Google Shape;2939;p105"/>
          <p:cNvSpPr/>
          <p:nvPr/>
        </p:nvSpPr>
        <p:spPr>
          <a:xfrm>
            <a:off x="10359195" y="5625275"/>
            <a:ext cx="426213" cy="537400"/>
          </a:xfrm>
          <a:custGeom>
            <a:avLst/>
            <a:gdLst/>
            <a:ahLst/>
            <a:cxnLst/>
            <a:rect l="l" t="t" r="r" b="b"/>
            <a:pathLst>
              <a:path w="2548531" h="3213371" extrusionOk="0">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grpSp>
        <p:nvGrpSpPr>
          <p:cNvPr id="474" name="Google Shape;474;p34"/>
          <p:cNvGrpSpPr/>
          <p:nvPr/>
        </p:nvGrpSpPr>
        <p:grpSpPr>
          <a:xfrm rot="-5400000">
            <a:off x="5185082" y="-1635317"/>
            <a:ext cx="1819474" cy="12191855"/>
            <a:chOff x="7863840" y="1228255"/>
            <a:chExt cx="909828" cy="228600"/>
          </a:xfrm>
        </p:grpSpPr>
        <p:sp>
          <p:nvSpPr>
            <p:cNvPr id="475" name="Google Shape;475;p34"/>
            <p:cNvSpPr/>
            <p:nvPr/>
          </p:nvSpPr>
          <p:spPr>
            <a:xfrm>
              <a:off x="7863840" y="1228255"/>
              <a:ext cx="2286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4"/>
            <p:cNvSpPr/>
            <p:nvPr/>
          </p:nvSpPr>
          <p:spPr>
            <a:xfrm>
              <a:off x="8090916" y="1228255"/>
              <a:ext cx="2286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34"/>
            <p:cNvSpPr/>
            <p:nvPr/>
          </p:nvSpPr>
          <p:spPr>
            <a:xfrm>
              <a:off x="8317992" y="1228255"/>
              <a:ext cx="228600" cy="228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34"/>
            <p:cNvSpPr/>
            <p:nvPr/>
          </p:nvSpPr>
          <p:spPr>
            <a:xfrm>
              <a:off x="8545068" y="1228255"/>
              <a:ext cx="228600" cy="2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79" name="Google Shape;479;p34"/>
          <p:cNvSpPr/>
          <p:nvPr/>
        </p:nvSpPr>
        <p:spPr>
          <a:xfrm>
            <a:off x="0" y="3550807"/>
            <a:ext cx="12192000" cy="1818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34"/>
          <p:cNvSpPr txBox="1"/>
          <p:nvPr/>
        </p:nvSpPr>
        <p:spPr>
          <a:xfrm>
            <a:off x="1" y="4041867"/>
            <a:ext cx="12192000" cy="83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lt1"/>
                </a:solidFill>
                <a:latin typeface="Calibri"/>
                <a:ea typeface="Calibri"/>
                <a:cs typeface="Calibri"/>
                <a:sym typeface="Calibri"/>
              </a:rPr>
              <a:t>Data Science</a:t>
            </a:r>
            <a:endParaRPr sz="4800">
              <a:solidFill>
                <a:schemeClr val="lt1"/>
              </a:solidFill>
              <a:latin typeface="Calibri"/>
              <a:ea typeface="Calibri"/>
              <a:cs typeface="Calibri"/>
              <a:sym typeface="Calibri"/>
            </a:endParaRPr>
          </a:p>
        </p:txBody>
      </p:sp>
      <p:sp>
        <p:nvSpPr>
          <p:cNvPr id="481" name="Google Shape;481;p34"/>
          <p:cNvSpPr txBox="1"/>
          <p:nvPr/>
        </p:nvSpPr>
        <p:spPr>
          <a:xfrm>
            <a:off x="-1" y="4564440"/>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grpSp>
        <p:nvGrpSpPr>
          <p:cNvPr id="482" name="Google Shape;482;p34"/>
          <p:cNvGrpSpPr/>
          <p:nvPr/>
        </p:nvGrpSpPr>
        <p:grpSpPr>
          <a:xfrm rot="3017538">
            <a:off x="5573212" y="1811691"/>
            <a:ext cx="511644" cy="350931"/>
            <a:chOff x="5392721" y="1514462"/>
            <a:chExt cx="662763" cy="454581"/>
          </a:xfrm>
        </p:grpSpPr>
        <p:sp>
          <p:nvSpPr>
            <p:cNvPr id="483" name="Google Shape;483;p34"/>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34"/>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3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34"/>
            <p:cNvSpPr/>
            <p:nvPr/>
          </p:nvSpPr>
          <p:spPr>
            <a:xfrm rot="8870329" flipH="1">
              <a:off x="5921106" y="1778162"/>
              <a:ext cx="93556" cy="17986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88" name="Google Shape;488;p34"/>
          <p:cNvGrpSpPr/>
          <p:nvPr/>
        </p:nvGrpSpPr>
        <p:grpSpPr>
          <a:xfrm rot="7898595">
            <a:off x="5214327" y="1000427"/>
            <a:ext cx="344533" cy="861994"/>
            <a:chOff x="4130248" y="650162"/>
            <a:chExt cx="502280" cy="1665000"/>
          </a:xfrm>
        </p:grpSpPr>
        <p:sp>
          <p:nvSpPr>
            <p:cNvPr id="489" name="Google Shape;489;p34"/>
            <p:cNvSpPr/>
            <p:nvPr/>
          </p:nvSpPr>
          <p:spPr>
            <a:xfrm>
              <a:off x="4130248" y="650162"/>
              <a:ext cx="502200" cy="1665000"/>
            </a:xfrm>
            <a:prstGeom prst="trapezoid">
              <a:avLst>
                <a:gd name="adj" fmla="val 9168"/>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34"/>
            <p:cNvSpPr/>
            <p:nvPr/>
          </p:nvSpPr>
          <p:spPr>
            <a:xfrm>
              <a:off x="4449648" y="650162"/>
              <a:ext cx="182880" cy="1664988"/>
            </a:xfrm>
            <a:custGeom>
              <a:avLst/>
              <a:gdLst/>
              <a:ahLst/>
              <a:cxnLst/>
              <a:rect l="l" t="t" r="r" b="b"/>
              <a:pathLst>
                <a:path w="182880" h="1664988" extrusionOk="0">
                  <a:moveTo>
                    <a:pt x="0" y="1664988"/>
                  </a:moveTo>
                  <a:lnTo>
                    <a:pt x="0" y="0"/>
                  </a:lnTo>
                  <a:lnTo>
                    <a:pt x="133619" y="3079"/>
                  </a:lnTo>
                  <a:lnTo>
                    <a:pt x="182880" y="1664988"/>
                  </a:lnTo>
                  <a:lnTo>
                    <a:pt x="0" y="1664988"/>
                  </a:lnTo>
                  <a:close/>
                </a:path>
              </a:pathLst>
            </a:cu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1" name="Google Shape;491;p34"/>
          <p:cNvGrpSpPr/>
          <p:nvPr/>
        </p:nvGrpSpPr>
        <p:grpSpPr>
          <a:xfrm rot="-5935879">
            <a:off x="4034233" y="737977"/>
            <a:ext cx="778453" cy="1477477"/>
            <a:chOff x="153404" y="587132"/>
            <a:chExt cx="999628" cy="1627152"/>
          </a:xfrm>
        </p:grpSpPr>
        <p:sp>
          <p:nvSpPr>
            <p:cNvPr id="492" name="Google Shape;492;p34"/>
            <p:cNvSpPr/>
            <p:nvPr/>
          </p:nvSpPr>
          <p:spPr>
            <a:xfrm rot="-1103602">
              <a:off x="400475" y="630260"/>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34"/>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94" name="Google Shape;494;p34"/>
          <p:cNvGrpSpPr/>
          <p:nvPr/>
        </p:nvGrpSpPr>
        <p:grpSpPr>
          <a:xfrm rot="1062771">
            <a:off x="4839538" y="933067"/>
            <a:ext cx="437485" cy="437485"/>
            <a:chOff x="121429" y="411151"/>
            <a:chExt cx="607500" cy="607500"/>
          </a:xfrm>
        </p:grpSpPr>
        <p:sp>
          <p:nvSpPr>
            <p:cNvPr id="495" name="Google Shape;495;p34"/>
            <p:cNvSpPr/>
            <p:nvPr/>
          </p:nvSpPr>
          <p:spPr>
            <a:xfrm>
              <a:off x="121429" y="411151"/>
              <a:ext cx="607500" cy="6075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34"/>
            <p:cNvSpPr/>
            <p:nvPr/>
          </p:nvSpPr>
          <p:spPr>
            <a:xfrm>
              <a:off x="186933" y="476655"/>
              <a:ext cx="477847" cy="477847"/>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34"/>
            <p:cNvSpPr/>
            <p:nvPr/>
          </p:nvSpPr>
          <p:spPr>
            <a:xfrm>
              <a:off x="306264" y="596604"/>
              <a:ext cx="237706" cy="236466"/>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34"/>
            <p:cNvSpPr/>
            <p:nvPr/>
          </p:nvSpPr>
          <p:spPr>
            <a:xfrm>
              <a:off x="385558" y="675280"/>
              <a:ext cx="79200" cy="79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99" name="Google Shape;499;p34"/>
          <p:cNvSpPr/>
          <p:nvPr/>
        </p:nvSpPr>
        <p:spPr>
          <a:xfrm>
            <a:off x="2939995" y="3151042"/>
            <a:ext cx="16185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0" name="Google Shape;500;p34"/>
          <p:cNvGrpSpPr/>
          <p:nvPr/>
        </p:nvGrpSpPr>
        <p:grpSpPr>
          <a:xfrm rot="1056415">
            <a:off x="3377418" y="1771847"/>
            <a:ext cx="734969" cy="1196352"/>
            <a:chOff x="153404" y="587131"/>
            <a:chExt cx="999627" cy="1627152"/>
          </a:xfrm>
        </p:grpSpPr>
        <p:sp>
          <p:nvSpPr>
            <p:cNvPr id="501" name="Google Shape;501;p34"/>
            <p:cNvSpPr/>
            <p:nvPr/>
          </p:nvSpPr>
          <p:spPr>
            <a:xfrm rot="-1103602">
              <a:off x="400474" y="630259"/>
              <a:ext cx="522914" cy="1539144"/>
            </a:xfrm>
            <a:prstGeom prst="roundRect">
              <a:avLst>
                <a:gd name="adj"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34"/>
            <p:cNvSpPr/>
            <p:nvPr/>
          </p:nvSpPr>
          <p:spPr>
            <a:xfrm rot="-1106097">
              <a:off x="391487" y="684212"/>
              <a:ext cx="191634" cy="1539144"/>
            </a:xfrm>
            <a:prstGeom prst="roundRect">
              <a:avLst>
                <a:gd name="adj"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3" name="Google Shape;503;p34"/>
          <p:cNvSpPr/>
          <p:nvPr/>
        </p:nvSpPr>
        <p:spPr>
          <a:xfrm>
            <a:off x="3460460" y="1575008"/>
            <a:ext cx="525900" cy="5259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4"/>
          <p:cNvSpPr/>
          <p:nvPr/>
        </p:nvSpPr>
        <p:spPr>
          <a:xfrm>
            <a:off x="3517185" y="1631733"/>
            <a:ext cx="414459" cy="414459"/>
          </a:xfrm>
          <a:custGeom>
            <a:avLst/>
            <a:gdLst/>
            <a:ahLst/>
            <a:cxnLst/>
            <a:rect l="l" t="t" r="r" b="b"/>
            <a:pathLst>
              <a:path w="1950394" h="1950394" extrusionOk="0">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34"/>
          <p:cNvSpPr/>
          <p:nvPr/>
        </p:nvSpPr>
        <p:spPr>
          <a:xfrm>
            <a:off x="3620522" y="1735607"/>
            <a:ext cx="205616" cy="204543"/>
          </a:xfrm>
          <a:custGeom>
            <a:avLst/>
            <a:gdLst/>
            <a:ahLst/>
            <a:cxnLst/>
            <a:rect l="l" t="t" r="r" b="b"/>
            <a:pathLst>
              <a:path w="237706" h="236466" extrusionOk="0">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34"/>
          <p:cNvSpPr/>
          <p:nvPr/>
        </p:nvSpPr>
        <p:spPr>
          <a:xfrm>
            <a:off x="3689186" y="1803734"/>
            <a:ext cx="68400" cy="68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34"/>
          <p:cNvSpPr/>
          <p:nvPr/>
        </p:nvSpPr>
        <p:spPr>
          <a:xfrm>
            <a:off x="3126222" y="3080302"/>
            <a:ext cx="1245900" cy="71100"/>
          </a:xfrm>
          <a:prstGeom prst="round2SameRect">
            <a:avLst>
              <a:gd name="adj1" fmla="val 50000"/>
              <a:gd name="adj2" fmla="val 0"/>
            </a:avLst>
          </a:prstGeom>
          <a:solidFill>
            <a:srgbClr val="127C6F"/>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34"/>
          <p:cNvSpPr/>
          <p:nvPr/>
        </p:nvSpPr>
        <p:spPr>
          <a:xfrm>
            <a:off x="3288913" y="2828857"/>
            <a:ext cx="920700" cy="255900"/>
          </a:xfrm>
          <a:prstGeom prst="round2SameRect">
            <a:avLst>
              <a:gd name="adj1" fmla="val 50000"/>
              <a:gd name="adj2" fmla="val 0"/>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34"/>
          <p:cNvSpPr/>
          <p:nvPr/>
        </p:nvSpPr>
        <p:spPr>
          <a:xfrm>
            <a:off x="-1" y="3417122"/>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p34"/>
          <p:cNvSpPr/>
          <p:nvPr/>
        </p:nvSpPr>
        <p:spPr>
          <a:xfrm>
            <a:off x="147" y="5426893"/>
            <a:ext cx="12192000" cy="7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11" name="Google Shape;511;p34"/>
          <p:cNvGrpSpPr/>
          <p:nvPr/>
        </p:nvGrpSpPr>
        <p:grpSpPr>
          <a:xfrm rot="-3109341" flipH="1">
            <a:off x="5332780" y="1796041"/>
            <a:ext cx="514132" cy="350997"/>
            <a:chOff x="5392721" y="1514462"/>
            <a:chExt cx="665939" cy="454635"/>
          </a:xfrm>
        </p:grpSpPr>
        <p:sp>
          <p:nvSpPr>
            <p:cNvPr id="512" name="Google Shape;512;p34"/>
            <p:cNvSpPr/>
            <p:nvPr/>
          </p:nvSpPr>
          <p:spPr>
            <a:xfrm rot="5911486" flipH="1">
              <a:off x="5633170" y="1617837"/>
              <a:ext cx="141665" cy="93128"/>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34"/>
            <p:cNvSpPr/>
            <p:nvPr/>
          </p:nvSpPr>
          <p:spPr>
            <a:xfrm rot="5911846" flipH="1">
              <a:off x="5439014" y="1500231"/>
              <a:ext cx="200215" cy="266063"/>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34"/>
            <p:cNvSpPr/>
            <p:nvPr/>
          </p:nvSpPr>
          <p:spPr>
            <a:xfrm rot="7280092" flipH="1">
              <a:off x="5857893" y="1735926"/>
              <a:ext cx="103261" cy="96521"/>
            </a:xfrm>
            <a:prstGeom prst="trapezoid">
              <a:avLst>
                <a:gd name="adj" fmla="val 12383"/>
              </a:avLst>
            </a:prstGeom>
            <a:solidFill>
              <a:srgbClr val="0C534A"/>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34"/>
            <p:cNvSpPr/>
            <p:nvPr/>
          </p:nvSpPr>
          <p:spPr>
            <a:xfrm rot="7278410" flipH="1">
              <a:off x="5727771" y="1619294"/>
              <a:ext cx="146068" cy="194122"/>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4"/>
            <p:cNvSpPr/>
            <p:nvPr/>
          </p:nvSpPr>
          <p:spPr>
            <a:xfrm rot="8870329" flipH="1">
              <a:off x="5923533" y="1775325"/>
              <a:ext cx="93556" cy="182946"/>
            </a:xfrm>
            <a:prstGeom prst="trapezoid">
              <a:avLst>
                <a:gd name="adj" fmla="val 12383"/>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17" name="Google Shape;517;p34"/>
          <p:cNvGrpSpPr/>
          <p:nvPr/>
        </p:nvGrpSpPr>
        <p:grpSpPr>
          <a:xfrm rot="2713854">
            <a:off x="5532347" y="1541951"/>
            <a:ext cx="289278" cy="289278"/>
            <a:chOff x="5108323" y="1463792"/>
            <a:chExt cx="374700" cy="374700"/>
          </a:xfrm>
        </p:grpSpPr>
        <p:sp>
          <p:nvSpPr>
            <p:cNvPr id="518" name="Google Shape;518;p34"/>
            <p:cNvSpPr/>
            <p:nvPr/>
          </p:nvSpPr>
          <p:spPr>
            <a:xfrm>
              <a:off x="5108323" y="1463792"/>
              <a:ext cx="374700" cy="374700"/>
            </a:xfrm>
            <a:prstGeom prst="ellipse">
              <a:avLst/>
            </a:prstGeom>
            <a:solidFill>
              <a:schemeClr val="accent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4"/>
            <p:cNvSpPr/>
            <p:nvPr/>
          </p:nvSpPr>
          <p:spPr>
            <a:xfrm>
              <a:off x="5167785" y="1523587"/>
              <a:ext cx="255882" cy="255676"/>
            </a:xfrm>
            <a:custGeom>
              <a:avLst/>
              <a:gdLst/>
              <a:ahLst/>
              <a:cxnLst/>
              <a:rect l="l" t="t" r="r" b="b"/>
              <a:pathLst>
                <a:path w="255882" h="255676" extrusionOk="0">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20" name="Google Shape;520;p34"/>
          <p:cNvSpPr txBox="1"/>
          <p:nvPr/>
        </p:nvSpPr>
        <p:spPr>
          <a:xfrm>
            <a:off x="5213650" y="2239050"/>
            <a:ext cx="3680700" cy="11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chemeClr val="lt1"/>
                </a:solidFill>
                <a:latin typeface="Calibri"/>
                <a:ea typeface="Calibri"/>
                <a:cs typeface="Calibri"/>
                <a:sym typeface="Calibri"/>
              </a:rPr>
              <a:t>Section II</a:t>
            </a:r>
            <a:endParaRPr sz="7200"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943"/>
        <p:cNvGrpSpPr/>
        <p:nvPr/>
      </p:nvGrpSpPr>
      <p:grpSpPr>
        <a:xfrm>
          <a:off x="0" y="0"/>
          <a:ext cx="0" cy="0"/>
          <a:chOff x="0" y="0"/>
          <a:chExt cx="0" cy="0"/>
        </a:xfrm>
      </p:grpSpPr>
      <p:sp>
        <p:nvSpPr>
          <p:cNvPr id="2944" name="Google Shape;2944;p106"/>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262626"/>
              </a:buClr>
              <a:buSzPts val="4995"/>
              <a:buNone/>
            </a:pPr>
            <a:r>
              <a:rPr lang="en-US" sz="4995"/>
              <a:t>Fully Editable Icon Sets: C</a:t>
            </a:r>
            <a:endParaRPr/>
          </a:p>
        </p:txBody>
      </p:sp>
      <p:sp>
        <p:nvSpPr>
          <p:cNvPr id="2945" name="Google Shape;2945;p106"/>
          <p:cNvSpPr/>
          <p:nvPr/>
        </p:nvSpPr>
        <p:spPr>
          <a:xfrm rot="10800000">
            <a:off x="7871934" y="4610240"/>
            <a:ext cx="220703" cy="687310"/>
          </a:xfrm>
          <a:custGeom>
            <a:avLst/>
            <a:gdLst/>
            <a:ahLst/>
            <a:cxnLst/>
            <a:rect l="l" t="t" r="r" b="b"/>
            <a:pathLst>
              <a:path w="1040400" h="3240000" extrusionOk="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46" name="Google Shape;2946;p106"/>
          <p:cNvSpPr/>
          <p:nvPr/>
        </p:nvSpPr>
        <p:spPr>
          <a:xfrm>
            <a:off x="8435540" y="4689594"/>
            <a:ext cx="529466" cy="528605"/>
          </a:xfrm>
          <a:custGeom>
            <a:avLst/>
            <a:gdLst/>
            <a:ahLst/>
            <a:cxnLst/>
            <a:rect l="l" t="t" r="r" b="b"/>
            <a:pathLst>
              <a:path w="3228210" h="3222968" extrusionOk="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47" name="Google Shape;2947;p106"/>
          <p:cNvSpPr/>
          <p:nvPr/>
        </p:nvSpPr>
        <p:spPr>
          <a:xfrm rot="-5400000">
            <a:off x="4359308" y="3634371"/>
            <a:ext cx="444149" cy="529543"/>
          </a:xfrm>
          <a:custGeom>
            <a:avLst/>
            <a:gdLst/>
            <a:ahLst/>
            <a:cxnLst/>
            <a:rect l="l" t="t" r="r" b="b"/>
            <a:pathLst>
              <a:path w="2708011" h="3228660" extrusionOk="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48" name="Google Shape;2948;p106"/>
          <p:cNvSpPr/>
          <p:nvPr/>
        </p:nvSpPr>
        <p:spPr>
          <a:xfrm>
            <a:off x="9475134" y="3608548"/>
            <a:ext cx="486216" cy="581184"/>
          </a:xfrm>
          <a:custGeom>
            <a:avLst/>
            <a:gdLst/>
            <a:ahLst/>
            <a:cxnLst/>
            <a:rect l="l" t="t" r="r" b="b"/>
            <a:pathLst>
              <a:path w="2688046" h="3213079" extrusionOk="0">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49" name="Google Shape;2949;p106"/>
          <p:cNvSpPr/>
          <p:nvPr/>
        </p:nvSpPr>
        <p:spPr>
          <a:xfrm>
            <a:off x="10104940" y="4747559"/>
            <a:ext cx="511325" cy="412677"/>
          </a:xfrm>
          <a:custGeom>
            <a:avLst/>
            <a:gdLst/>
            <a:ahLst/>
            <a:cxnLst/>
            <a:rect l="l" t="t" r="r" b="b"/>
            <a:pathLst>
              <a:path w="3307788" h="2669631" extrusionOk="0">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0" name="Google Shape;2950;p106"/>
          <p:cNvSpPr/>
          <p:nvPr/>
        </p:nvSpPr>
        <p:spPr>
          <a:xfrm>
            <a:off x="10252271" y="3641889"/>
            <a:ext cx="514505" cy="514505"/>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1" name="Google Shape;2951;p106"/>
          <p:cNvSpPr/>
          <p:nvPr/>
        </p:nvSpPr>
        <p:spPr>
          <a:xfrm>
            <a:off x="10998217" y="5652772"/>
            <a:ext cx="536427" cy="573297"/>
          </a:xfrm>
          <a:custGeom>
            <a:avLst/>
            <a:gdLst/>
            <a:ahLst/>
            <a:cxnLst/>
            <a:rect l="l" t="t" r="r" b="b"/>
            <a:pathLst>
              <a:path w="2969045" h="3173121" extrusionOk="0">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2" name="Google Shape;2952;p106"/>
          <p:cNvSpPr/>
          <p:nvPr/>
        </p:nvSpPr>
        <p:spPr>
          <a:xfrm>
            <a:off x="10972939" y="2640819"/>
            <a:ext cx="586980" cy="430164"/>
          </a:xfrm>
          <a:custGeom>
            <a:avLst/>
            <a:gdLst/>
            <a:ahLst/>
            <a:cxnLst/>
            <a:rect l="l" t="t" r="r" b="b"/>
            <a:pathLst>
              <a:path w="3248842" h="2380886" extrusionOk="0">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3" name="Google Shape;2953;p106"/>
          <p:cNvSpPr/>
          <p:nvPr/>
        </p:nvSpPr>
        <p:spPr>
          <a:xfrm>
            <a:off x="9454085" y="5654191"/>
            <a:ext cx="563324" cy="570461"/>
          </a:xfrm>
          <a:custGeom>
            <a:avLst/>
            <a:gdLst/>
            <a:ahLst/>
            <a:cxnLst/>
            <a:rect l="l" t="t" r="r" b="b"/>
            <a:pathLst>
              <a:path w="2844151" h="2880180" extrusionOk="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54" name="Google Shape;2954;p106"/>
          <p:cNvSpPr/>
          <p:nvPr/>
        </p:nvSpPr>
        <p:spPr>
          <a:xfrm rot="9900000">
            <a:off x="10208910" y="1534987"/>
            <a:ext cx="579867" cy="492485"/>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5" name="Google Shape;2955;p106"/>
          <p:cNvSpPr/>
          <p:nvPr/>
        </p:nvSpPr>
        <p:spPr>
          <a:xfrm>
            <a:off x="4246301" y="4666128"/>
            <a:ext cx="575536" cy="575536"/>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56" name="Google Shape;2956;p106"/>
          <p:cNvSpPr/>
          <p:nvPr/>
        </p:nvSpPr>
        <p:spPr>
          <a:xfrm>
            <a:off x="8766358" y="3640606"/>
            <a:ext cx="417857" cy="517071"/>
          </a:xfrm>
          <a:custGeom>
            <a:avLst/>
            <a:gdLst/>
            <a:ahLst/>
            <a:cxnLst/>
            <a:rect l="l" t="t" r="r" b="b"/>
            <a:pathLst>
              <a:path w="1565431" h="1937121" extrusionOk="0">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7" name="Google Shape;2957;p106"/>
          <p:cNvSpPr/>
          <p:nvPr/>
        </p:nvSpPr>
        <p:spPr>
          <a:xfrm>
            <a:off x="5164740" y="4708915"/>
            <a:ext cx="586136" cy="489963"/>
          </a:xfrm>
          <a:custGeom>
            <a:avLst/>
            <a:gdLst/>
            <a:ahLst/>
            <a:cxnLst/>
            <a:rect l="l" t="t" r="r" b="b"/>
            <a:pathLst>
              <a:path w="3186824" h="2663936" extrusionOk="0">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8" name="Google Shape;2958;p106"/>
          <p:cNvSpPr/>
          <p:nvPr/>
        </p:nvSpPr>
        <p:spPr>
          <a:xfrm>
            <a:off x="8316455" y="1548746"/>
            <a:ext cx="605315" cy="464964"/>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59" name="Google Shape;2959;p106"/>
          <p:cNvSpPr/>
          <p:nvPr/>
        </p:nvSpPr>
        <p:spPr>
          <a:xfrm>
            <a:off x="9257631" y="1515680"/>
            <a:ext cx="615416" cy="53109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0" name="Google Shape;2960;p106"/>
          <p:cNvSpPr/>
          <p:nvPr/>
        </p:nvSpPr>
        <p:spPr>
          <a:xfrm>
            <a:off x="11124640" y="1472088"/>
            <a:ext cx="283580" cy="618280"/>
          </a:xfrm>
          <a:custGeom>
            <a:avLst/>
            <a:gdLst/>
            <a:ahLst/>
            <a:cxnLst/>
            <a:rect l="l" t="t" r="r" b="b"/>
            <a:pathLst>
              <a:path w="1492970" h="3255081" extrusionOk="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1" name="Google Shape;2961;p106"/>
          <p:cNvSpPr/>
          <p:nvPr/>
        </p:nvSpPr>
        <p:spPr>
          <a:xfrm>
            <a:off x="6093780" y="4751666"/>
            <a:ext cx="615416" cy="404460"/>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2" name="Google Shape;2962;p106"/>
          <p:cNvSpPr/>
          <p:nvPr/>
        </p:nvSpPr>
        <p:spPr>
          <a:xfrm>
            <a:off x="5137072" y="37506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3" name="Google Shape;2963;p106"/>
          <p:cNvSpPr/>
          <p:nvPr/>
        </p:nvSpPr>
        <p:spPr>
          <a:xfrm>
            <a:off x="6044394" y="37506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4" name="Google Shape;2964;p106"/>
          <p:cNvSpPr/>
          <p:nvPr/>
        </p:nvSpPr>
        <p:spPr>
          <a:xfrm>
            <a:off x="6951716" y="37506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5" name="Google Shape;2965;p106"/>
          <p:cNvSpPr/>
          <p:nvPr/>
        </p:nvSpPr>
        <p:spPr>
          <a:xfrm>
            <a:off x="7859036" y="3750690"/>
            <a:ext cx="616402" cy="296900"/>
          </a:xfrm>
          <a:custGeom>
            <a:avLst/>
            <a:gdLst/>
            <a:ahLst/>
            <a:cxnLst/>
            <a:rect l="l" t="t" r="r" b="b"/>
            <a:pathLst>
              <a:path w="3215400" h="1548752" extrusionOk="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6" name="Google Shape;2966;p106"/>
          <p:cNvSpPr/>
          <p:nvPr/>
        </p:nvSpPr>
        <p:spPr>
          <a:xfrm rot="8100000">
            <a:off x="11057693" y="3690402"/>
            <a:ext cx="417475" cy="417476"/>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7" name="Google Shape;2967;p106"/>
          <p:cNvSpPr/>
          <p:nvPr/>
        </p:nvSpPr>
        <p:spPr>
          <a:xfrm>
            <a:off x="5773604" y="2544635"/>
            <a:ext cx="617508" cy="622535"/>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68" name="Google Shape;2968;p106"/>
          <p:cNvSpPr/>
          <p:nvPr/>
        </p:nvSpPr>
        <p:spPr>
          <a:xfrm>
            <a:off x="6733448" y="2544108"/>
            <a:ext cx="484927" cy="623588"/>
          </a:xfrm>
          <a:custGeom>
            <a:avLst/>
            <a:gdLst/>
            <a:ahLst/>
            <a:cxnLst/>
            <a:rect l="l" t="t" r="r" b="b"/>
            <a:pathLst>
              <a:path w="2519554" h="3240000" extrusionOk="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69" name="Google Shape;2969;p106"/>
          <p:cNvSpPr/>
          <p:nvPr/>
        </p:nvSpPr>
        <p:spPr>
          <a:xfrm>
            <a:off x="7436317" y="1509092"/>
            <a:ext cx="544275" cy="544275"/>
          </a:xfrm>
          <a:prstGeom prst="hear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0" name="Google Shape;2970;p106"/>
          <p:cNvSpPr/>
          <p:nvPr/>
        </p:nvSpPr>
        <p:spPr>
          <a:xfrm>
            <a:off x="10301960" y="5685084"/>
            <a:ext cx="411706" cy="508675"/>
          </a:xfrm>
          <a:custGeom>
            <a:avLst/>
            <a:gdLst/>
            <a:ahLst/>
            <a:cxnLst/>
            <a:rect l="l" t="t" r="r" b="b"/>
            <a:pathLst>
              <a:path w="2600931" h="3213524" extrusionOk="0">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1" name="Google Shape;2971;p106"/>
          <p:cNvSpPr/>
          <p:nvPr/>
        </p:nvSpPr>
        <p:spPr>
          <a:xfrm>
            <a:off x="4242330" y="5739982"/>
            <a:ext cx="678102" cy="398876"/>
          </a:xfrm>
          <a:custGeom>
            <a:avLst/>
            <a:gdLst/>
            <a:ahLst/>
            <a:cxnLst/>
            <a:rect l="l" t="t" r="r" b="b"/>
            <a:pathLst>
              <a:path w="4529836" h="2664566" extrusionOk="0">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2" name="Google Shape;2972;p106"/>
          <p:cNvSpPr/>
          <p:nvPr/>
        </p:nvSpPr>
        <p:spPr>
          <a:xfrm>
            <a:off x="8665030" y="5684794"/>
            <a:ext cx="504505" cy="509254"/>
          </a:xfrm>
          <a:custGeom>
            <a:avLst/>
            <a:gdLst/>
            <a:ahLst/>
            <a:cxnLst/>
            <a:rect l="l" t="t" r="r" b="b"/>
            <a:pathLst>
              <a:path w="3187187" h="3217189" extrusionOk="0">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3" name="Google Shape;2973;p106"/>
          <p:cNvSpPr/>
          <p:nvPr/>
        </p:nvSpPr>
        <p:spPr>
          <a:xfrm>
            <a:off x="5963174" y="5716474"/>
            <a:ext cx="691882" cy="445892"/>
          </a:xfrm>
          <a:custGeom>
            <a:avLst/>
            <a:gdLst/>
            <a:ahLst/>
            <a:cxnLst/>
            <a:rect l="l" t="t" r="r" b="b"/>
            <a:pathLst>
              <a:path w="3224845" h="2078296" extrusionOk="0">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4" name="Google Shape;2974;p106"/>
          <p:cNvSpPr/>
          <p:nvPr/>
        </p:nvSpPr>
        <p:spPr>
          <a:xfrm>
            <a:off x="6939606" y="5653380"/>
            <a:ext cx="579873" cy="572083"/>
          </a:xfrm>
          <a:custGeom>
            <a:avLst/>
            <a:gdLst/>
            <a:ahLst/>
            <a:cxnLst/>
            <a:rect l="l" t="t" r="r" b="b"/>
            <a:pathLst>
              <a:path w="3240076" h="3196551" extrusionOk="0">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5" name="Google Shape;2975;p106"/>
          <p:cNvSpPr/>
          <p:nvPr/>
        </p:nvSpPr>
        <p:spPr>
          <a:xfrm rot="-2700000">
            <a:off x="5204982" y="5698880"/>
            <a:ext cx="473640" cy="481082"/>
          </a:xfrm>
          <a:custGeom>
            <a:avLst/>
            <a:gdLst/>
            <a:ahLst/>
            <a:cxnLst/>
            <a:rect l="l" t="t" r="r" b="b"/>
            <a:pathLst>
              <a:path w="2646489" h="2688071" extrusionOk="0">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6" name="Google Shape;2976;p106"/>
          <p:cNvSpPr/>
          <p:nvPr/>
        </p:nvSpPr>
        <p:spPr>
          <a:xfrm>
            <a:off x="7804030" y="5649492"/>
            <a:ext cx="576449" cy="579858"/>
          </a:xfrm>
          <a:custGeom>
            <a:avLst/>
            <a:gdLst/>
            <a:ahLst/>
            <a:cxnLst/>
            <a:rect l="l" t="t" r="r" b="b"/>
            <a:pathLst>
              <a:path w="3220951" h="3240001" extrusionOk="0">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7" name="Google Shape;2977;p106"/>
          <p:cNvSpPr/>
          <p:nvPr/>
        </p:nvSpPr>
        <p:spPr>
          <a:xfrm>
            <a:off x="4455730" y="1450295"/>
            <a:ext cx="251302" cy="661867"/>
          </a:xfrm>
          <a:custGeom>
            <a:avLst/>
            <a:gdLst/>
            <a:ahLst/>
            <a:cxnLst/>
            <a:rect l="l" t="t" r="r" b="b"/>
            <a:pathLst>
              <a:path w="1489775" h="3923699" extrusionOk="0">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8" name="Google Shape;2978;p106"/>
          <p:cNvSpPr/>
          <p:nvPr/>
        </p:nvSpPr>
        <p:spPr>
          <a:xfrm rot="10800000">
            <a:off x="5042893" y="1447239"/>
            <a:ext cx="313136" cy="667981"/>
          </a:xfrm>
          <a:custGeom>
            <a:avLst/>
            <a:gdLst/>
            <a:ahLst/>
            <a:cxnLst/>
            <a:rect l="l" t="t" r="r" b="b"/>
            <a:pathLst>
              <a:path w="1856332" h="3959924" extrusionOk="0">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79" name="Google Shape;2979;p106"/>
          <p:cNvSpPr/>
          <p:nvPr/>
        </p:nvSpPr>
        <p:spPr>
          <a:xfrm>
            <a:off x="5691893" y="1539942"/>
            <a:ext cx="507661" cy="521714"/>
          </a:xfrm>
          <a:custGeom>
            <a:avLst/>
            <a:gdLst/>
            <a:ahLst/>
            <a:cxnLst/>
            <a:rect l="l" t="t" r="r" b="b"/>
            <a:pathLst>
              <a:path w="356471" h="366339" extrusionOk="0">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80" name="Google Shape;2980;p106"/>
          <p:cNvSpPr/>
          <p:nvPr/>
        </p:nvSpPr>
        <p:spPr>
          <a:xfrm>
            <a:off x="6568402" y="1501877"/>
            <a:ext cx="532052" cy="543757"/>
          </a:xfrm>
          <a:custGeom>
            <a:avLst/>
            <a:gdLst/>
            <a:ahLst/>
            <a:cxnLst/>
            <a:rect l="l" t="t" r="r" b="b"/>
            <a:pathLst>
              <a:path w="373598" h="381817" extrusionOk="0">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81" name="Google Shape;2981;p106"/>
          <p:cNvSpPr/>
          <p:nvPr/>
        </p:nvSpPr>
        <p:spPr>
          <a:xfrm>
            <a:off x="7560710" y="2604583"/>
            <a:ext cx="507960" cy="502639"/>
          </a:xfrm>
          <a:custGeom>
            <a:avLst/>
            <a:gdLst/>
            <a:ahLst/>
            <a:cxnLst/>
            <a:rect l="l" t="t" r="r" b="b"/>
            <a:pathLst>
              <a:path w="3220460" h="3186731" extrusionOk="0">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82" name="Google Shape;2982;p106"/>
          <p:cNvSpPr/>
          <p:nvPr/>
        </p:nvSpPr>
        <p:spPr>
          <a:xfrm>
            <a:off x="5081797" y="2603460"/>
            <a:ext cx="349473" cy="504884"/>
          </a:xfrm>
          <a:custGeom>
            <a:avLst/>
            <a:gdLst/>
            <a:ahLst/>
            <a:cxnLst/>
            <a:rect l="l" t="t" r="r" b="b"/>
            <a:pathLst>
              <a:path w="2215656" h="3200962" extrusionOk="0">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83" name="Google Shape;2983;p106"/>
          <p:cNvSpPr/>
          <p:nvPr/>
        </p:nvSpPr>
        <p:spPr>
          <a:xfrm>
            <a:off x="8411005" y="2603460"/>
            <a:ext cx="455959" cy="504884"/>
          </a:xfrm>
          <a:custGeom>
            <a:avLst/>
            <a:gdLst/>
            <a:ahLst/>
            <a:cxnLst/>
            <a:rect l="l" t="t" r="r" b="b"/>
            <a:pathLst>
              <a:path w="2890784" h="3200962" extrusionOk="0">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84" name="Google Shape;2984;p106"/>
          <p:cNvSpPr/>
          <p:nvPr/>
        </p:nvSpPr>
        <p:spPr>
          <a:xfrm>
            <a:off x="10130939" y="2599748"/>
            <a:ext cx="499664" cy="512309"/>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85" name="Google Shape;2985;p106"/>
          <p:cNvSpPr/>
          <p:nvPr/>
        </p:nvSpPr>
        <p:spPr>
          <a:xfrm>
            <a:off x="10959168" y="4745774"/>
            <a:ext cx="614525" cy="416246"/>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86" name="Google Shape;2986;p106"/>
          <p:cNvSpPr/>
          <p:nvPr/>
        </p:nvSpPr>
        <p:spPr>
          <a:xfrm>
            <a:off x="4423300" y="2468550"/>
            <a:ext cx="316162" cy="774705"/>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87" name="Google Shape;2987;p106"/>
          <p:cNvSpPr/>
          <p:nvPr/>
        </p:nvSpPr>
        <p:spPr>
          <a:xfrm>
            <a:off x="9209300" y="2626898"/>
            <a:ext cx="579306" cy="458009"/>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88" name="Google Shape;2988;p106"/>
          <p:cNvSpPr/>
          <p:nvPr/>
        </p:nvSpPr>
        <p:spPr>
          <a:xfrm>
            <a:off x="7052100" y="4713438"/>
            <a:ext cx="476931" cy="480914"/>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989" name="Google Shape;2989;p106"/>
          <p:cNvSpPr/>
          <p:nvPr/>
        </p:nvSpPr>
        <p:spPr>
          <a:xfrm>
            <a:off x="9307908" y="4680733"/>
            <a:ext cx="454128" cy="546324"/>
          </a:xfrm>
          <a:custGeom>
            <a:avLst/>
            <a:gdLst/>
            <a:ahLst/>
            <a:cxnLst/>
            <a:rect l="l" t="t" r="r" b="b"/>
            <a:pathLst>
              <a:path w="2671236" h="3213546" extrusionOk="0">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5"/>
          <p:cNvSpPr txBox="1">
            <a:spLocks noGrp="1"/>
          </p:cNvSpPr>
          <p:nvPr>
            <p:ph type="body" idx="1"/>
          </p:nvPr>
        </p:nvSpPr>
        <p:spPr>
          <a:xfrm>
            <a:off x="326542" y="1373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Data Acquisition</a:t>
            </a:r>
            <a:endParaRPr sz="3600"/>
          </a:p>
        </p:txBody>
      </p:sp>
      <p:grpSp>
        <p:nvGrpSpPr>
          <p:cNvPr id="527" name="Google Shape;527;p35"/>
          <p:cNvGrpSpPr/>
          <p:nvPr/>
        </p:nvGrpSpPr>
        <p:grpSpPr>
          <a:xfrm>
            <a:off x="1296220" y="2972001"/>
            <a:ext cx="419949" cy="419949"/>
            <a:chOff x="2037500" y="3040187"/>
            <a:chExt cx="419949" cy="419949"/>
          </a:xfrm>
        </p:grpSpPr>
        <p:sp>
          <p:nvSpPr>
            <p:cNvPr id="528" name="Google Shape;528;p35"/>
            <p:cNvSpPr/>
            <p:nvPr/>
          </p:nvSpPr>
          <p:spPr>
            <a:xfrm>
              <a:off x="2037500" y="3040187"/>
              <a:ext cx="419949" cy="419949"/>
            </a:xfrm>
            <a:prstGeom prst="donut">
              <a:avLst>
                <a:gd name="adj" fmla="val 1139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35"/>
            <p:cNvSpPr/>
            <p:nvPr/>
          </p:nvSpPr>
          <p:spPr>
            <a:xfrm>
              <a:off x="2133174" y="3135861"/>
              <a:ext cx="228600" cy="228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30" name="Google Shape;530;p35"/>
          <p:cNvSpPr/>
          <p:nvPr/>
        </p:nvSpPr>
        <p:spPr>
          <a:xfrm>
            <a:off x="1516960" y="2972001"/>
            <a:ext cx="9189600" cy="47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p35"/>
          <p:cNvSpPr/>
          <p:nvPr/>
        </p:nvSpPr>
        <p:spPr>
          <a:xfrm>
            <a:off x="1516960" y="3344325"/>
            <a:ext cx="9189600" cy="47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32" name="Google Shape;532;p35"/>
          <p:cNvGrpSpPr/>
          <p:nvPr/>
        </p:nvGrpSpPr>
        <p:grpSpPr>
          <a:xfrm>
            <a:off x="10473181" y="2980750"/>
            <a:ext cx="419949" cy="419949"/>
            <a:chOff x="2037500" y="3040187"/>
            <a:chExt cx="419949" cy="419949"/>
          </a:xfrm>
        </p:grpSpPr>
        <p:sp>
          <p:nvSpPr>
            <p:cNvPr id="533" name="Google Shape;533;p35"/>
            <p:cNvSpPr/>
            <p:nvPr/>
          </p:nvSpPr>
          <p:spPr>
            <a:xfrm>
              <a:off x="2037500" y="3040187"/>
              <a:ext cx="419949" cy="419949"/>
            </a:xfrm>
            <a:prstGeom prst="donut">
              <a:avLst>
                <a:gd name="adj" fmla="val 11391"/>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p35"/>
            <p:cNvSpPr/>
            <p:nvPr/>
          </p:nvSpPr>
          <p:spPr>
            <a:xfrm>
              <a:off x="2133174" y="3135861"/>
              <a:ext cx="228600" cy="228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35" name="Google Shape;535;p35"/>
          <p:cNvSpPr/>
          <p:nvPr/>
        </p:nvSpPr>
        <p:spPr>
          <a:xfrm>
            <a:off x="5945207" y="3022603"/>
            <a:ext cx="288000" cy="288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36" name="Google Shape;536;p35"/>
          <p:cNvSpPr/>
          <p:nvPr/>
        </p:nvSpPr>
        <p:spPr>
          <a:xfrm>
            <a:off x="7479526" y="3022603"/>
            <a:ext cx="288000" cy="28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37" name="Google Shape;537;p35"/>
          <p:cNvSpPr/>
          <p:nvPr/>
        </p:nvSpPr>
        <p:spPr>
          <a:xfrm>
            <a:off x="9013845" y="3022603"/>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38" name="Google Shape;538;p35"/>
          <p:cNvSpPr/>
          <p:nvPr/>
        </p:nvSpPr>
        <p:spPr>
          <a:xfrm>
            <a:off x="2876569" y="3022603"/>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39" name="Google Shape;539;p35"/>
          <p:cNvSpPr/>
          <p:nvPr/>
        </p:nvSpPr>
        <p:spPr>
          <a:xfrm>
            <a:off x="4410888" y="3022603"/>
            <a:ext cx="288000" cy="288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40" name="Google Shape;540;p35"/>
          <p:cNvSpPr txBox="1"/>
          <p:nvPr/>
        </p:nvSpPr>
        <p:spPr>
          <a:xfrm>
            <a:off x="3777130" y="4624788"/>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Operator</a:t>
            </a:r>
            <a:endParaRPr sz="1400" b="1">
              <a:solidFill>
                <a:srgbClr val="3F3F3F"/>
              </a:solidFill>
              <a:latin typeface="Arial"/>
              <a:ea typeface="Arial"/>
              <a:cs typeface="Arial"/>
              <a:sym typeface="Arial"/>
            </a:endParaRPr>
          </a:p>
        </p:txBody>
      </p:sp>
      <p:cxnSp>
        <p:nvCxnSpPr>
          <p:cNvPr id="541" name="Google Shape;541;p35"/>
          <p:cNvCxnSpPr/>
          <p:nvPr/>
        </p:nvCxnSpPr>
        <p:spPr>
          <a:xfrm rot="10800000">
            <a:off x="4554888" y="3425132"/>
            <a:ext cx="0" cy="294000"/>
          </a:xfrm>
          <a:prstGeom prst="straightConnector1">
            <a:avLst/>
          </a:prstGeom>
          <a:noFill/>
          <a:ln w="25400" cap="flat" cmpd="sng">
            <a:solidFill>
              <a:schemeClr val="accent1"/>
            </a:solidFill>
            <a:prstDash val="solid"/>
            <a:miter lim="800000"/>
            <a:headEnd type="none" w="sm" len="sm"/>
            <a:tailEnd type="stealth" w="med" len="med"/>
          </a:ln>
        </p:spPr>
      </p:cxnSp>
      <p:sp>
        <p:nvSpPr>
          <p:cNvPr id="542" name="Google Shape;542;p35"/>
          <p:cNvSpPr txBox="1"/>
          <p:nvPr/>
        </p:nvSpPr>
        <p:spPr>
          <a:xfrm>
            <a:off x="6895855" y="4646522"/>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Pick</a:t>
            </a:r>
            <a:endParaRPr sz="1400" b="1">
              <a:solidFill>
                <a:srgbClr val="3F3F3F"/>
              </a:solidFill>
              <a:latin typeface="Arial"/>
              <a:ea typeface="Arial"/>
              <a:cs typeface="Arial"/>
              <a:sym typeface="Arial"/>
            </a:endParaRPr>
          </a:p>
        </p:txBody>
      </p:sp>
      <p:cxnSp>
        <p:nvCxnSpPr>
          <p:cNvPr id="543" name="Google Shape;543;p35"/>
          <p:cNvCxnSpPr/>
          <p:nvPr/>
        </p:nvCxnSpPr>
        <p:spPr>
          <a:xfrm rot="10800000">
            <a:off x="7623526" y="3367790"/>
            <a:ext cx="0" cy="352500"/>
          </a:xfrm>
          <a:prstGeom prst="straightConnector1">
            <a:avLst/>
          </a:prstGeom>
          <a:noFill/>
          <a:ln w="25400" cap="flat" cmpd="sng">
            <a:solidFill>
              <a:schemeClr val="accent3"/>
            </a:solidFill>
            <a:prstDash val="solid"/>
            <a:miter lim="800000"/>
            <a:headEnd type="none" w="sm" len="sm"/>
            <a:tailEnd type="stealth" w="med" len="med"/>
          </a:ln>
        </p:spPr>
      </p:cxnSp>
      <p:sp>
        <p:nvSpPr>
          <p:cNvPr id="544" name="Google Shape;544;p35"/>
          <p:cNvSpPr txBox="1"/>
          <p:nvPr/>
        </p:nvSpPr>
        <p:spPr>
          <a:xfrm>
            <a:off x="9917053" y="4646530"/>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Database</a:t>
            </a:r>
            <a:endParaRPr sz="1400" b="1">
              <a:solidFill>
                <a:srgbClr val="3F3F3F"/>
              </a:solidFill>
              <a:latin typeface="Arial"/>
              <a:ea typeface="Arial"/>
              <a:cs typeface="Arial"/>
              <a:sym typeface="Arial"/>
            </a:endParaRPr>
          </a:p>
        </p:txBody>
      </p:sp>
      <p:cxnSp>
        <p:nvCxnSpPr>
          <p:cNvPr id="545" name="Google Shape;545;p35"/>
          <p:cNvCxnSpPr/>
          <p:nvPr/>
        </p:nvCxnSpPr>
        <p:spPr>
          <a:xfrm rot="10800000">
            <a:off x="10689951" y="3440348"/>
            <a:ext cx="4500" cy="281100"/>
          </a:xfrm>
          <a:prstGeom prst="straightConnector1">
            <a:avLst/>
          </a:prstGeom>
          <a:noFill/>
          <a:ln w="25400" cap="flat" cmpd="sng">
            <a:solidFill>
              <a:schemeClr val="accent5"/>
            </a:solidFill>
            <a:prstDash val="solid"/>
            <a:miter lim="800000"/>
            <a:headEnd type="none" w="sm" len="sm"/>
            <a:tailEnd type="stealth" w="med" len="med"/>
          </a:ln>
        </p:spPr>
      </p:cxnSp>
      <p:sp>
        <p:nvSpPr>
          <p:cNvPr id="546" name="Google Shape;546;p35"/>
          <p:cNvSpPr txBox="1"/>
          <p:nvPr/>
        </p:nvSpPr>
        <p:spPr>
          <a:xfrm>
            <a:off x="2245461" y="5838255"/>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Pick Book</a:t>
            </a:r>
            <a:endParaRPr sz="1400" b="1">
              <a:solidFill>
                <a:srgbClr val="3F3F3F"/>
              </a:solidFill>
              <a:latin typeface="Arial"/>
              <a:ea typeface="Arial"/>
              <a:cs typeface="Arial"/>
              <a:sym typeface="Arial"/>
            </a:endParaRPr>
          </a:p>
        </p:txBody>
      </p:sp>
      <p:cxnSp>
        <p:nvCxnSpPr>
          <p:cNvPr id="547" name="Google Shape;547;p35"/>
          <p:cNvCxnSpPr/>
          <p:nvPr/>
        </p:nvCxnSpPr>
        <p:spPr>
          <a:xfrm rot="10800000">
            <a:off x="3020569" y="3425234"/>
            <a:ext cx="0" cy="1371600"/>
          </a:xfrm>
          <a:prstGeom prst="straightConnector1">
            <a:avLst/>
          </a:prstGeom>
          <a:noFill/>
          <a:ln w="25400" cap="flat" cmpd="sng">
            <a:solidFill>
              <a:schemeClr val="accent4"/>
            </a:solidFill>
            <a:prstDash val="solid"/>
            <a:miter lim="800000"/>
            <a:headEnd type="none" w="sm" len="sm"/>
            <a:tailEnd type="stealth" w="med" len="med"/>
          </a:ln>
        </p:spPr>
      </p:cxnSp>
      <p:sp>
        <p:nvSpPr>
          <p:cNvPr id="548" name="Google Shape;548;p35"/>
          <p:cNvSpPr txBox="1"/>
          <p:nvPr/>
        </p:nvSpPr>
        <p:spPr>
          <a:xfrm>
            <a:off x="5314137" y="5534780"/>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Cart</a:t>
            </a:r>
            <a:endParaRPr sz="1400" b="1">
              <a:solidFill>
                <a:srgbClr val="3F3F3F"/>
              </a:solidFill>
              <a:latin typeface="Arial"/>
              <a:ea typeface="Arial"/>
              <a:cs typeface="Arial"/>
              <a:sym typeface="Arial"/>
            </a:endParaRPr>
          </a:p>
        </p:txBody>
      </p:sp>
      <p:cxnSp>
        <p:nvCxnSpPr>
          <p:cNvPr id="549" name="Google Shape;549;p35"/>
          <p:cNvCxnSpPr/>
          <p:nvPr/>
        </p:nvCxnSpPr>
        <p:spPr>
          <a:xfrm rot="10800000" flipH="1">
            <a:off x="6083956" y="3400124"/>
            <a:ext cx="10500" cy="1371600"/>
          </a:xfrm>
          <a:prstGeom prst="straightConnector1">
            <a:avLst/>
          </a:prstGeom>
          <a:noFill/>
          <a:ln w="25400" cap="flat" cmpd="sng">
            <a:solidFill>
              <a:schemeClr val="accent2"/>
            </a:solidFill>
            <a:prstDash val="solid"/>
            <a:miter lim="800000"/>
            <a:headEnd type="none" w="sm" len="sm"/>
            <a:tailEnd type="stealth" w="med" len="med"/>
          </a:ln>
        </p:spPr>
      </p:cxnSp>
      <p:sp>
        <p:nvSpPr>
          <p:cNvPr id="550" name="Google Shape;550;p35"/>
          <p:cNvSpPr txBox="1"/>
          <p:nvPr/>
        </p:nvSpPr>
        <p:spPr>
          <a:xfrm>
            <a:off x="8446262" y="5711830"/>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Tablet</a:t>
            </a:r>
            <a:endParaRPr sz="1400" b="1">
              <a:solidFill>
                <a:srgbClr val="3F3F3F"/>
              </a:solidFill>
              <a:latin typeface="Arial"/>
              <a:ea typeface="Arial"/>
              <a:cs typeface="Arial"/>
              <a:sym typeface="Arial"/>
            </a:endParaRPr>
          </a:p>
        </p:txBody>
      </p:sp>
      <p:cxnSp>
        <p:nvCxnSpPr>
          <p:cNvPr id="551" name="Google Shape;551;p35"/>
          <p:cNvCxnSpPr/>
          <p:nvPr/>
        </p:nvCxnSpPr>
        <p:spPr>
          <a:xfrm rot="10800000">
            <a:off x="9156589" y="3425234"/>
            <a:ext cx="2400" cy="1371600"/>
          </a:xfrm>
          <a:prstGeom prst="straightConnector1">
            <a:avLst/>
          </a:prstGeom>
          <a:noFill/>
          <a:ln w="25400" cap="flat" cmpd="sng">
            <a:solidFill>
              <a:schemeClr val="accent4"/>
            </a:solidFill>
            <a:prstDash val="solid"/>
            <a:miter lim="800000"/>
            <a:headEnd type="none" w="sm" len="sm"/>
            <a:tailEnd type="stealth" w="med" len="med"/>
          </a:ln>
        </p:spPr>
      </p:cxnSp>
      <p:sp>
        <p:nvSpPr>
          <p:cNvPr id="552" name="Google Shape;552;p35"/>
          <p:cNvSpPr/>
          <p:nvPr/>
        </p:nvSpPr>
        <p:spPr>
          <a:xfrm>
            <a:off x="8982072" y="4929567"/>
            <a:ext cx="354101" cy="279958"/>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35"/>
          <p:cNvSpPr txBox="1"/>
          <p:nvPr/>
        </p:nvSpPr>
        <p:spPr>
          <a:xfrm>
            <a:off x="711142" y="4646513"/>
            <a:ext cx="1550400" cy="30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rgbClr val="3F3F3F"/>
                </a:solidFill>
              </a:rPr>
              <a:t>PickJob</a:t>
            </a:r>
            <a:endParaRPr sz="1400" b="1">
              <a:solidFill>
                <a:srgbClr val="3F3F3F"/>
              </a:solidFill>
              <a:latin typeface="Arial"/>
              <a:ea typeface="Arial"/>
              <a:cs typeface="Arial"/>
              <a:sym typeface="Arial"/>
            </a:endParaRPr>
          </a:p>
        </p:txBody>
      </p:sp>
      <p:cxnSp>
        <p:nvCxnSpPr>
          <p:cNvPr id="554" name="Google Shape;554;p35"/>
          <p:cNvCxnSpPr/>
          <p:nvPr/>
        </p:nvCxnSpPr>
        <p:spPr>
          <a:xfrm rot="10800000">
            <a:off x="1486249" y="3425132"/>
            <a:ext cx="0" cy="294000"/>
          </a:xfrm>
          <a:prstGeom prst="straightConnector1">
            <a:avLst/>
          </a:prstGeom>
          <a:noFill/>
          <a:ln w="25400" cap="flat" cmpd="sng">
            <a:solidFill>
              <a:schemeClr val="accent5"/>
            </a:solidFill>
            <a:prstDash val="solid"/>
            <a:miter lim="800000"/>
            <a:headEnd type="none" w="sm" len="sm"/>
            <a:tailEnd type="stealth" w="med" len="med"/>
          </a:ln>
        </p:spPr>
      </p:cxnSp>
      <p:pic>
        <p:nvPicPr>
          <p:cNvPr id="555" name="Google Shape;555;p35"/>
          <p:cNvPicPr preferRelativeResize="0"/>
          <p:nvPr/>
        </p:nvPicPr>
        <p:blipFill>
          <a:blip r:embed="rId3">
            <a:alphaModFix/>
          </a:blip>
          <a:stretch>
            <a:fillRect/>
          </a:stretch>
        </p:blipFill>
        <p:spPr>
          <a:xfrm>
            <a:off x="1068050" y="3716650"/>
            <a:ext cx="876300" cy="912000"/>
          </a:xfrm>
          <a:prstGeom prst="ellipse">
            <a:avLst/>
          </a:prstGeom>
          <a:noFill/>
          <a:ln>
            <a:noFill/>
          </a:ln>
        </p:spPr>
      </p:pic>
      <p:pic>
        <p:nvPicPr>
          <p:cNvPr id="556" name="Google Shape;556;p35"/>
          <p:cNvPicPr preferRelativeResize="0"/>
          <p:nvPr/>
        </p:nvPicPr>
        <p:blipFill>
          <a:blip r:embed="rId4">
            <a:alphaModFix/>
          </a:blip>
          <a:stretch>
            <a:fillRect/>
          </a:stretch>
        </p:blipFill>
        <p:spPr>
          <a:xfrm>
            <a:off x="2554300" y="4796825"/>
            <a:ext cx="932700" cy="915000"/>
          </a:xfrm>
          <a:prstGeom prst="ellipse">
            <a:avLst/>
          </a:prstGeom>
          <a:noFill/>
          <a:ln>
            <a:noFill/>
          </a:ln>
        </p:spPr>
      </p:pic>
      <p:pic>
        <p:nvPicPr>
          <p:cNvPr id="557" name="Google Shape;557;p35"/>
          <p:cNvPicPr preferRelativeResize="0"/>
          <p:nvPr/>
        </p:nvPicPr>
        <p:blipFill>
          <a:blip r:embed="rId5">
            <a:alphaModFix/>
          </a:blip>
          <a:stretch>
            <a:fillRect/>
          </a:stretch>
        </p:blipFill>
        <p:spPr>
          <a:xfrm>
            <a:off x="4085911" y="3716650"/>
            <a:ext cx="932700" cy="912000"/>
          </a:xfrm>
          <a:prstGeom prst="ellipse">
            <a:avLst/>
          </a:prstGeom>
          <a:noFill/>
          <a:ln>
            <a:noFill/>
          </a:ln>
        </p:spPr>
      </p:pic>
      <p:pic>
        <p:nvPicPr>
          <p:cNvPr id="558" name="Google Shape;558;p35"/>
          <p:cNvPicPr preferRelativeResize="0"/>
          <p:nvPr/>
        </p:nvPicPr>
        <p:blipFill>
          <a:blip r:embed="rId6">
            <a:alphaModFix/>
          </a:blip>
          <a:stretch>
            <a:fillRect/>
          </a:stretch>
        </p:blipFill>
        <p:spPr>
          <a:xfrm>
            <a:off x="5649815" y="4646525"/>
            <a:ext cx="876300" cy="872100"/>
          </a:xfrm>
          <a:prstGeom prst="ellipse">
            <a:avLst/>
          </a:prstGeom>
          <a:noFill/>
          <a:ln>
            <a:noFill/>
          </a:ln>
        </p:spPr>
      </p:pic>
      <p:pic>
        <p:nvPicPr>
          <p:cNvPr id="559" name="Google Shape;559;p35"/>
          <p:cNvPicPr preferRelativeResize="0"/>
          <p:nvPr/>
        </p:nvPicPr>
        <p:blipFill>
          <a:blip r:embed="rId7">
            <a:alphaModFix/>
          </a:blip>
          <a:stretch>
            <a:fillRect/>
          </a:stretch>
        </p:blipFill>
        <p:spPr>
          <a:xfrm>
            <a:off x="7187429" y="3716650"/>
            <a:ext cx="876300" cy="880500"/>
          </a:xfrm>
          <a:prstGeom prst="ellipse">
            <a:avLst/>
          </a:prstGeom>
          <a:noFill/>
          <a:ln>
            <a:noFill/>
          </a:ln>
        </p:spPr>
      </p:pic>
      <p:pic>
        <p:nvPicPr>
          <p:cNvPr id="560" name="Google Shape;560;p35"/>
          <p:cNvPicPr preferRelativeResize="0"/>
          <p:nvPr/>
        </p:nvPicPr>
        <p:blipFill>
          <a:blip r:embed="rId4">
            <a:alphaModFix/>
          </a:blip>
          <a:stretch>
            <a:fillRect/>
          </a:stretch>
        </p:blipFill>
        <p:spPr>
          <a:xfrm>
            <a:off x="8715288" y="4796825"/>
            <a:ext cx="932700" cy="915000"/>
          </a:xfrm>
          <a:prstGeom prst="ellipse">
            <a:avLst/>
          </a:prstGeom>
          <a:noFill/>
          <a:ln>
            <a:noFill/>
          </a:ln>
        </p:spPr>
      </p:pic>
      <p:pic>
        <p:nvPicPr>
          <p:cNvPr id="561" name="Google Shape;561;p35"/>
          <p:cNvPicPr preferRelativeResize="0"/>
          <p:nvPr/>
        </p:nvPicPr>
        <p:blipFill>
          <a:blip r:embed="rId8">
            <a:alphaModFix/>
          </a:blip>
          <a:stretch>
            <a:fillRect/>
          </a:stretch>
        </p:blipFill>
        <p:spPr>
          <a:xfrm>
            <a:off x="10251976" y="3716650"/>
            <a:ext cx="876300" cy="888600"/>
          </a:xfrm>
          <a:prstGeom prst="ellipse">
            <a:avLst/>
          </a:prstGeom>
          <a:noFill/>
          <a:ln>
            <a:noFill/>
          </a:ln>
        </p:spPr>
      </p:pic>
      <p:pic>
        <p:nvPicPr>
          <p:cNvPr id="562" name="Google Shape;562;p35"/>
          <p:cNvPicPr preferRelativeResize="0"/>
          <p:nvPr/>
        </p:nvPicPr>
        <p:blipFill>
          <a:blip r:embed="rId9">
            <a:alphaModFix/>
          </a:blip>
          <a:stretch>
            <a:fillRect/>
          </a:stretch>
        </p:blipFill>
        <p:spPr>
          <a:xfrm>
            <a:off x="5738413" y="1192263"/>
            <a:ext cx="685714" cy="599999"/>
          </a:xfrm>
          <a:prstGeom prst="rect">
            <a:avLst/>
          </a:prstGeom>
          <a:noFill/>
          <a:ln>
            <a:noFill/>
          </a:ln>
        </p:spPr>
      </p:pic>
      <p:sp>
        <p:nvSpPr>
          <p:cNvPr id="563" name="Google Shape;563;p35"/>
          <p:cNvSpPr txBox="1"/>
          <p:nvPr/>
        </p:nvSpPr>
        <p:spPr>
          <a:xfrm>
            <a:off x="5380725" y="1925600"/>
            <a:ext cx="1414500" cy="60000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sz="1800"/>
              <a:t>Wireless Connection</a:t>
            </a:r>
            <a:endParaRPr sz="1800"/>
          </a:p>
        </p:txBody>
      </p:sp>
      <p:pic>
        <p:nvPicPr>
          <p:cNvPr id="564" name="Google Shape;564;p35"/>
          <p:cNvPicPr preferRelativeResize="0"/>
          <p:nvPr/>
        </p:nvPicPr>
        <p:blipFill rotWithShape="1">
          <a:blip r:embed="rId10">
            <a:alphaModFix/>
          </a:blip>
          <a:srcRect t="20532" b="28944"/>
          <a:stretch/>
        </p:blipFill>
        <p:spPr>
          <a:xfrm>
            <a:off x="9734550" y="0"/>
            <a:ext cx="2457450" cy="619575"/>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34">
      <a:dk1>
        <a:srgbClr val="000000"/>
      </a:dk1>
      <a:lt1>
        <a:srgbClr val="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8">
      <a:dk1>
        <a:srgbClr val="000000"/>
      </a:dk1>
      <a:lt1>
        <a:srgbClr val="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34">
      <a:dk1>
        <a:srgbClr val="000000"/>
      </a:dk1>
      <a:lt1>
        <a:srgbClr val="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7770</Words>
  <Application>Microsoft Macintosh PowerPoint</Application>
  <PresentationFormat>Widescreen</PresentationFormat>
  <Paragraphs>993</Paragraphs>
  <Slides>80</Slides>
  <Notes>80</Notes>
  <HiddenSlides>40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80</vt:i4>
      </vt:variant>
    </vt:vector>
  </HeadingPairs>
  <TitlesOfParts>
    <vt:vector size="90" baseType="lpstr">
      <vt:lpstr>Arial</vt:lpstr>
      <vt:lpstr>Courier New</vt:lpstr>
      <vt:lpstr>Aharoni</vt:lpstr>
      <vt:lpstr>Times New Roman</vt:lpstr>
      <vt:lpstr>Roboto</vt:lpstr>
      <vt:lpstr>Droid Sans</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Panasonic (formerly ProVIEW)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Park, Jong Hwi</cp:lastModifiedBy>
  <cp:revision>1</cp:revision>
  <dcterms:modified xsi:type="dcterms:W3CDTF">2019-12-05T21:43:10Z</dcterms:modified>
</cp:coreProperties>
</file>